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60" r:id="rId2"/>
  </p:sldMasterIdLst>
  <p:sldIdLst>
    <p:sldId id="256" r:id="rId3"/>
    <p:sldId id="367" r:id="rId4"/>
    <p:sldId id="368" r:id="rId5"/>
    <p:sldId id="3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8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2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5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7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2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3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26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37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84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9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2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1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B0B32-D54A-49FD-90B7-1AE4CD1C6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C83ED-1EDF-4094-88EA-11EB10F1FC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6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010" y="988868"/>
            <a:ext cx="5811982" cy="2500854"/>
          </a:xfrm>
        </p:spPr>
        <p:txBody>
          <a:bodyPr anchor="ctr" anchorCtr="1">
            <a:normAutofit/>
          </a:bodyPr>
          <a:lstStyle/>
          <a:p>
            <a:r>
              <a:rPr lang="en-US" sz="7200" dirty="0"/>
              <a:t>The Writings Of Luke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489722"/>
            <a:ext cx="6858000" cy="1241822"/>
          </a:xfrm>
        </p:spPr>
        <p:txBody>
          <a:bodyPr anchor="ctr" anchorCtr="1">
            <a:normAutofit/>
          </a:bodyPr>
          <a:lstStyle/>
          <a:p>
            <a:r>
              <a:rPr lang="en-US" sz="4500" dirty="0">
                <a:solidFill>
                  <a:schemeClr val="accent2"/>
                </a:solidFill>
              </a:rPr>
              <a:t>Luke 1:1-4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Outlining 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2650" y="2226469"/>
            <a:ext cx="3886200" cy="35004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Background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Galilee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Judea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Jerusalem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50" y="2226469"/>
            <a:ext cx="3886200" cy="3500438"/>
          </a:xfrm>
        </p:spPr>
        <p:txBody>
          <a:bodyPr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1-3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4-9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10-19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20-24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Outlining The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2650" y="2226469"/>
            <a:ext cx="3886200" cy="35004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Jerusalem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Samaria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The World</a:t>
            </a:r>
          </a:p>
          <a:p>
            <a:pPr marL="0" indent="0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/>
              <a:t>From Prison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50" y="2226469"/>
            <a:ext cx="3886200" cy="3500438"/>
          </a:xfrm>
        </p:spPr>
        <p:txBody>
          <a:bodyPr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1-7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8-10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11-20</a:t>
            </a:r>
          </a:p>
          <a:p>
            <a:pPr marL="0" indent="0" algn="r">
              <a:lnSpc>
                <a:spcPct val="100000"/>
              </a:lnSpc>
              <a:spcBef>
                <a:spcPts val="2700"/>
              </a:spcBef>
              <a:buNone/>
            </a:pPr>
            <a:r>
              <a:rPr lang="en-US" sz="3300" dirty="0">
                <a:solidFill>
                  <a:schemeClr val="accent4"/>
                </a:solidFill>
              </a:rPr>
              <a:t>Chapters 21-28</a:t>
            </a:r>
          </a:p>
        </p:txBody>
      </p:sp>
    </p:spTree>
    <p:extLst>
      <p:ext uri="{BB962C8B-B14F-4D97-AF65-F5344CB8AC3E}">
        <p14:creationId xmlns:p14="http://schemas.microsoft.com/office/powerpoint/2010/main" val="1173820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</TotalTime>
  <Words>37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Calisto MT</vt:lpstr>
      <vt:lpstr>Wingdings 2</vt:lpstr>
      <vt:lpstr>Slate</vt:lpstr>
      <vt:lpstr>2_Office Theme</vt:lpstr>
      <vt:lpstr>PowerPoint Presentation</vt:lpstr>
      <vt:lpstr>The Writings Of Luke</vt:lpstr>
      <vt:lpstr>Outlining Luke</vt:lpstr>
      <vt:lpstr>Outlining The 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2021-10-24T16:15:29Z</dcterms:created>
  <dcterms:modified xsi:type="dcterms:W3CDTF">2021-10-24T16:16:34Z</dcterms:modified>
</cp:coreProperties>
</file>