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Lst>
  <p:notesMasterIdLst>
    <p:notesMasterId r:id="rId26"/>
  </p:notesMasterIdLst>
  <p:sldIdLst>
    <p:sldId id="306" r:id="rId4"/>
    <p:sldId id="307" r:id="rId5"/>
    <p:sldId id="295" r:id="rId6"/>
    <p:sldId id="278" r:id="rId7"/>
    <p:sldId id="282" r:id="rId8"/>
    <p:sldId id="283" r:id="rId9"/>
    <p:sldId id="270" r:id="rId10"/>
    <p:sldId id="269" r:id="rId11"/>
    <p:sldId id="296" r:id="rId12"/>
    <p:sldId id="271" r:id="rId13"/>
    <p:sldId id="304" r:id="rId14"/>
    <p:sldId id="305" r:id="rId15"/>
    <p:sldId id="273" r:id="rId16"/>
    <p:sldId id="290" r:id="rId17"/>
    <p:sldId id="303" r:id="rId18"/>
    <p:sldId id="297" r:id="rId19"/>
    <p:sldId id="298" r:id="rId20"/>
    <p:sldId id="302" r:id="rId21"/>
    <p:sldId id="299" r:id="rId22"/>
    <p:sldId id="300" r:id="rId23"/>
    <p:sldId id="301" r:id="rId24"/>
    <p:sldId id="27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1" autoAdjust="0"/>
    <p:restoredTop sz="94737" autoAdjust="0"/>
  </p:normalViewPr>
  <p:slideViewPr>
    <p:cSldViewPr>
      <p:cViewPr varScale="1">
        <p:scale>
          <a:sx n="108" d="100"/>
          <a:sy n="108" d="100"/>
        </p:scale>
        <p:origin x="1704"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5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86400A-B410-BF42-B101-0A670FA1FB84}" type="datetimeFigureOut">
              <a:rPr lang="en-US" smtClean="0"/>
              <a:t>8/4/2021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D12BD-2601-BC45-95D9-1F51F550F2FE}" type="slidenum">
              <a:rPr lang="en-US" smtClean="0"/>
              <a:t>‹#›</a:t>
            </a:fld>
            <a:endParaRPr lang="en-US"/>
          </a:p>
        </p:txBody>
      </p:sp>
    </p:spTree>
    <p:extLst>
      <p:ext uri="{BB962C8B-B14F-4D97-AF65-F5344CB8AC3E}">
        <p14:creationId xmlns:p14="http://schemas.microsoft.com/office/powerpoint/2010/main" val="566773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F18CBB1-EC34-44F8-828E-0A1866575961}"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20B1C-178D-46BD-897E-835431EC2402}" type="slidenum">
              <a:rPr lang="en-US" smtClean="0"/>
              <a:t>‹#›</a:t>
            </a:fld>
            <a:endParaRPr lang="en-US"/>
          </a:p>
        </p:txBody>
      </p:sp>
    </p:spTree>
    <p:extLst>
      <p:ext uri="{BB962C8B-B14F-4D97-AF65-F5344CB8AC3E}">
        <p14:creationId xmlns:p14="http://schemas.microsoft.com/office/powerpoint/2010/main" val="3910289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8CBB1-EC34-44F8-828E-0A1866575961}"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20B1C-178D-46BD-897E-835431EC2402}" type="slidenum">
              <a:rPr lang="en-US" smtClean="0"/>
              <a:t>‹#›</a:t>
            </a:fld>
            <a:endParaRPr lang="en-US"/>
          </a:p>
        </p:txBody>
      </p:sp>
    </p:spTree>
    <p:extLst>
      <p:ext uri="{BB962C8B-B14F-4D97-AF65-F5344CB8AC3E}">
        <p14:creationId xmlns:p14="http://schemas.microsoft.com/office/powerpoint/2010/main" val="1804996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8CBB1-EC34-44F8-828E-0A1866575961}"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20B1C-178D-46BD-897E-835431EC2402}" type="slidenum">
              <a:rPr lang="en-US" smtClean="0"/>
              <a:t>‹#›</a:t>
            </a:fld>
            <a:endParaRPr lang="en-US"/>
          </a:p>
        </p:txBody>
      </p:sp>
    </p:spTree>
    <p:extLst>
      <p:ext uri="{BB962C8B-B14F-4D97-AF65-F5344CB8AC3E}">
        <p14:creationId xmlns:p14="http://schemas.microsoft.com/office/powerpoint/2010/main" val="3383981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0"/>
          </p:nvPr>
        </p:nvSpPr>
        <p:spPr>
          <a:xfrm>
            <a:off x="87357" y="167988"/>
            <a:ext cx="8972644" cy="5395689"/>
          </a:xfrm>
        </p:spPr>
        <p:txBody>
          <a:bodyPr anchor="ctr"/>
          <a:lstStyle>
            <a:lvl1pPr algn="ctr">
              <a:defRPr>
                <a:solidFill>
                  <a:srgbClr val="000000"/>
                </a:solidFill>
              </a:defRPr>
            </a:lvl1pPr>
            <a:lvl2pPr algn="ctr">
              <a:defRPr>
                <a:solidFill>
                  <a:srgbClr val="000000"/>
                </a:solidFill>
              </a:defRPr>
            </a:lvl2pPr>
            <a:lvl3pPr algn="ctr">
              <a:defRPr>
                <a:solidFill>
                  <a:srgbClr val="000000"/>
                </a:solidFill>
              </a:defRPr>
            </a:lvl3pPr>
            <a:lvl4pPr algn="ctr">
              <a:defRPr>
                <a:solidFill>
                  <a:srgbClr val="000000"/>
                </a:solidFill>
              </a:defRPr>
            </a:lvl4pPr>
            <a:lvl5pPr algn="ct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4239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7389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0"/>
          </p:nvPr>
        </p:nvSpPr>
        <p:spPr>
          <a:xfrm>
            <a:off x="87357" y="167988"/>
            <a:ext cx="8972644" cy="5395689"/>
          </a:xfrm>
        </p:spPr>
        <p:txBody>
          <a:bodyPr anchor="ctr"/>
          <a:lstStyle>
            <a:lvl1pPr algn="ctr">
              <a:defRPr>
                <a:solidFill>
                  <a:srgbClr val="000000"/>
                </a:solidFill>
              </a:defRPr>
            </a:lvl1pPr>
            <a:lvl2pPr algn="ctr">
              <a:defRPr>
                <a:solidFill>
                  <a:srgbClr val="000000"/>
                </a:solidFill>
              </a:defRPr>
            </a:lvl2pPr>
            <a:lvl3pPr algn="ctr">
              <a:defRPr>
                <a:solidFill>
                  <a:srgbClr val="000000"/>
                </a:solidFill>
              </a:defRPr>
            </a:lvl3pPr>
            <a:lvl4pPr algn="ctr">
              <a:defRPr>
                <a:solidFill>
                  <a:srgbClr val="000000"/>
                </a:solidFill>
              </a:defRPr>
            </a:lvl4pPr>
            <a:lvl5pPr algn="ct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6790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0"/>
          </p:nvPr>
        </p:nvSpPr>
        <p:spPr>
          <a:xfrm>
            <a:off x="139437" y="181424"/>
            <a:ext cx="8883606" cy="6531269"/>
          </a:xfrm>
        </p:spPr>
        <p:txBody>
          <a:bodyPr anchor="ctr"/>
          <a:lstStyle>
            <a:lvl1pPr algn="ctr">
              <a:defRPr>
                <a:solidFill>
                  <a:srgbClr val="000000"/>
                </a:solidFill>
              </a:defRPr>
            </a:lvl1pPr>
            <a:lvl2pPr algn="ctr">
              <a:defRPr>
                <a:solidFill>
                  <a:srgbClr val="000000"/>
                </a:solidFill>
              </a:defRPr>
            </a:lvl2pPr>
            <a:lvl3pPr algn="ctr">
              <a:defRPr>
                <a:solidFill>
                  <a:srgbClr val="000000"/>
                </a:solidFill>
              </a:defRPr>
            </a:lvl3pPr>
            <a:lvl4pPr algn="ctr">
              <a:defRPr>
                <a:solidFill>
                  <a:srgbClr val="000000"/>
                </a:solidFill>
              </a:defRPr>
            </a:lvl4pPr>
            <a:lvl5pPr algn="ct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5472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F18CBB1-EC34-44F8-828E-0A1866575961}" type="datetimeFigureOut">
              <a:rPr lang="en-US" smtClean="0">
                <a:solidFill>
                  <a:prstClr val="black">
                    <a:tint val="75000"/>
                  </a:prstClr>
                </a:solidFill>
              </a:rPr>
              <a:pPr/>
              <a:t>8/4/2021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8909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8CBB1-EC34-44F8-828E-0A1866575961}" type="datetimeFigureOut">
              <a:rPr lang="en-US" smtClean="0">
                <a:solidFill>
                  <a:prstClr val="black">
                    <a:tint val="75000"/>
                  </a:prstClr>
                </a:solidFill>
              </a:rPr>
              <a:pPr/>
              <a:t>8/4/2021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216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solidFill>
                  <a:schemeClr val="tx1">
                    <a:tint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18CBB1-EC34-44F8-828E-0A1866575961}" type="datetimeFigureOut">
              <a:rPr lang="en-US" smtClean="0">
                <a:solidFill>
                  <a:prstClr val="black">
                    <a:tint val="75000"/>
                  </a:prstClr>
                </a:solidFill>
              </a:rPr>
              <a:pPr/>
              <a:t>8/4/2021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6052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18CBB1-EC34-44F8-828E-0A1866575961}" type="datetimeFigureOut">
              <a:rPr lang="en-US" smtClean="0">
                <a:solidFill>
                  <a:prstClr val="black">
                    <a:tint val="75000"/>
                  </a:prstClr>
                </a:solidFill>
              </a:rPr>
              <a:pPr/>
              <a:t>8/4/2021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7499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8CBB1-EC34-44F8-828E-0A1866575961}"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20B1C-178D-46BD-897E-835431EC2402}" type="slidenum">
              <a:rPr lang="en-US" smtClean="0"/>
              <a:t>‹#›</a:t>
            </a:fld>
            <a:endParaRPr lang="en-US"/>
          </a:p>
        </p:txBody>
      </p:sp>
    </p:spTree>
    <p:extLst>
      <p:ext uri="{BB962C8B-B14F-4D97-AF65-F5344CB8AC3E}">
        <p14:creationId xmlns:p14="http://schemas.microsoft.com/office/powerpoint/2010/main" val="3485584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18CBB1-EC34-44F8-828E-0A1866575961}" type="datetimeFigureOut">
              <a:rPr lang="en-US" smtClean="0">
                <a:solidFill>
                  <a:prstClr val="black">
                    <a:tint val="75000"/>
                  </a:prstClr>
                </a:solidFill>
              </a:rPr>
              <a:pPr/>
              <a:t>8/4/2021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8624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18CBB1-EC34-44F8-828E-0A1866575961}" type="datetimeFigureOut">
              <a:rPr lang="en-US" smtClean="0">
                <a:solidFill>
                  <a:prstClr val="black">
                    <a:tint val="75000"/>
                  </a:prstClr>
                </a:solidFill>
              </a:rPr>
              <a:pPr/>
              <a:t>8/4/2021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084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8CBB1-EC34-44F8-828E-0A1866575961}" type="datetimeFigureOut">
              <a:rPr lang="en-US" smtClean="0">
                <a:solidFill>
                  <a:prstClr val="black">
                    <a:tint val="75000"/>
                  </a:prstClr>
                </a:solidFill>
              </a:rPr>
              <a:pPr/>
              <a:t>8/4/2021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7603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p>
            <a:fld id="{3F18CBB1-EC34-44F8-828E-0A1866575961}" type="datetimeFigureOut">
              <a:rPr lang="en-US" smtClean="0">
                <a:solidFill>
                  <a:prstClr val="black">
                    <a:tint val="75000"/>
                  </a:prstClr>
                </a:solidFill>
              </a:rPr>
              <a:pPr/>
              <a:t>8/4/2021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13749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p>
            <a:fld id="{3F18CBB1-EC34-44F8-828E-0A1866575961}" type="datetimeFigureOut">
              <a:rPr lang="en-US" smtClean="0">
                <a:solidFill>
                  <a:prstClr val="black">
                    <a:tint val="75000"/>
                  </a:prstClr>
                </a:solidFill>
              </a:rPr>
              <a:pPr/>
              <a:t>8/4/2021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8833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8CBB1-EC34-44F8-828E-0A1866575961}" type="datetimeFigureOut">
              <a:rPr lang="en-US" smtClean="0">
                <a:solidFill>
                  <a:prstClr val="black">
                    <a:tint val="75000"/>
                  </a:prstClr>
                </a:solidFill>
              </a:rPr>
              <a:pPr/>
              <a:t>8/4/2021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36059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8CBB1-EC34-44F8-828E-0A1866575961}" type="datetimeFigureOut">
              <a:rPr lang="en-US" smtClean="0">
                <a:solidFill>
                  <a:prstClr val="black">
                    <a:tint val="75000"/>
                  </a:prstClr>
                </a:solidFill>
              </a:rPr>
              <a:pPr/>
              <a:t>8/4/2021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24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solidFill>
                  <a:schemeClr val="tx1">
                    <a:tint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18CBB1-EC34-44F8-828E-0A1866575961}"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20B1C-178D-46BD-897E-835431EC2402}" type="slidenum">
              <a:rPr lang="en-US" smtClean="0"/>
              <a:t>‹#›</a:t>
            </a:fld>
            <a:endParaRPr lang="en-US"/>
          </a:p>
        </p:txBody>
      </p:sp>
    </p:spTree>
    <p:extLst>
      <p:ext uri="{BB962C8B-B14F-4D97-AF65-F5344CB8AC3E}">
        <p14:creationId xmlns:p14="http://schemas.microsoft.com/office/powerpoint/2010/main" val="2498340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18CBB1-EC34-44F8-828E-0A1866575961}" type="datetimeFigureOut">
              <a:rPr lang="en-US" smtClean="0"/>
              <a:t>8/4/2021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20B1C-178D-46BD-897E-835431EC2402}" type="slidenum">
              <a:rPr lang="en-US" smtClean="0"/>
              <a:t>‹#›</a:t>
            </a:fld>
            <a:endParaRPr lang="en-US"/>
          </a:p>
        </p:txBody>
      </p:sp>
    </p:spTree>
    <p:extLst>
      <p:ext uri="{BB962C8B-B14F-4D97-AF65-F5344CB8AC3E}">
        <p14:creationId xmlns:p14="http://schemas.microsoft.com/office/powerpoint/2010/main" val="3938888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18CBB1-EC34-44F8-828E-0A1866575961}" type="datetimeFigureOut">
              <a:rPr lang="en-US" smtClean="0"/>
              <a:t>8/4/2021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920B1C-178D-46BD-897E-835431EC2402}" type="slidenum">
              <a:rPr lang="en-US" smtClean="0"/>
              <a:t>‹#›</a:t>
            </a:fld>
            <a:endParaRPr lang="en-US"/>
          </a:p>
        </p:txBody>
      </p:sp>
    </p:spTree>
    <p:extLst>
      <p:ext uri="{BB962C8B-B14F-4D97-AF65-F5344CB8AC3E}">
        <p14:creationId xmlns:p14="http://schemas.microsoft.com/office/powerpoint/2010/main" val="1402061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18CBB1-EC34-44F8-828E-0A1866575961}" type="datetimeFigureOut">
              <a:rPr lang="en-US" smtClean="0"/>
              <a:t>8/4/2021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920B1C-178D-46BD-897E-835431EC2402}" type="slidenum">
              <a:rPr lang="en-US" smtClean="0"/>
              <a:t>‹#›</a:t>
            </a:fld>
            <a:endParaRPr lang="en-US"/>
          </a:p>
        </p:txBody>
      </p:sp>
    </p:spTree>
    <p:extLst>
      <p:ext uri="{BB962C8B-B14F-4D97-AF65-F5344CB8AC3E}">
        <p14:creationId xmlns:p14="http://schemas.microsoft.com/office/powerpoint/2010/main" val="2103511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8CBB1-EC34-44F8-828E-0A1866575961}" type="datetimeFigureOut">
              <a:rPr lang="en-US" smtClean="0"/>
              <a:t>8/4/2021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920B1C-178D-46BD-897E-835431EC2402}" type="slidenum">
              <a:rPr lang="en-US" smtClean="0"/>
              <a:t>‹#›</a:t>
            </a:fld>
            <a:endParaRPr lang="en-US"/>
          </a:p>
        </p:txBody>
      </p:sp>
    </p:spTree>
    <p:extLst>
      <p:ext uri="{BB962C8B-B14F-4D97-AF65-F5344CB8AC3E}">
        <p14:creationId xmlns:p14="http://schemas.microsoft.com/office/powerpoint/2010/main" val="1308871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p>
            <a:fld id="{3F18CBB1-EC34-44F8-828E-0A1866575961}" type="datetimeFigureOut">
              <a:rPr lang="en-US" smtClean="0"/>
              <a:t>8/4/2021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20B1C-178D-46BD-897E-835431EC2402}" type="slidenum">
              <a:rPr lang="en-US" smtClean="0"/>
              <a:t>‹#›</a:t>
            </a:fld>
            <a:endParaRPr lang="en-US"/>
          </a:p>
        </p:txBody>
      </p:sp>
    </p:spTree>
    <p:extLst>
      <p:ext uri="{BB962C8B-B14F-4D97-AF65-F5344CB8AC3E}">
        <p14:creationId xmlns:p14="http://schemas.microsoft.com/office/powerpoint/2010/main" val="2547673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p>
            <a:fld id="{3F18CBB1-EC34-44F8-828E-0A1866575961}" type="datetimeFigureOut">
              <a:rPr lang="en-US" smtClean="0"/>
              <a:t>8/4/2021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20B1C-178D-46BD-897E-835431EC2402}" type="slidenum">
              <a:rPr lang="en-US" smtClean="0"/>
              <a:t>‹#›</a:t>
            </a:fld>
            <a:endParaRPr lang="en-US"/>
          </a:p>
        </p:txBody>
      </p:sp>
    </p:spTree>
    <p:extLst>
      <p:ext uri="{BB962C8B-B14F-4D97-AF65-F5344CB8AC3E}">
        <p14:creationId xmlns:p14="http://schemas.microsoft.com/office/powerpoint/2010/main" val="3887382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3F18CBB1-EC34-44F8-828E-0A1866575961}" type="datetimeFigureOut">
              <a:rPr lang="en-US" smtClean="0"/>
              <a:t>8/4/2021</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ED920B1C-178D-46BD-897E-835431EC2402}" type="slidenum">
              <a:rPr lang="en-US" smtClean="0"/>
              <a:t>‹#›</a:t>
            </a:fld>
            <a:endParaRPr lang="en-US"/>
          </a:p>
        </p:txBody>
      </p:sp>
    </p:spTree>
    <p:extLst>
      <p:ext uri="{BB962C8B-B14F-4D97-AF65-F5344CB8AC3E}">
        <p14:creationId xmlns:p14="http://schemas.microsoft.com/office/powerpoint/2010/main" val="4019897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12" r:id="rId12"/>
  </p:sldLayoutIdLst>
  <p:txStyles>
    <p:titleStyle>
      <a:lvl1pPr algn="ctr" defTabSz="514350" rtl="0" eaLnBrk="1" latinLnBrk="0" hangingPunct="1">
        <a:spcBef>
          <a:spcPct val="0"/>
        </a:spcBef>
        <a:buNone/>
        <a:defRPr sz="2475" kern="1200">
          <a:solidFill>
            <a:schemeClr val="tx1"/>
          </a:solidFill>
          <a:latin typeface="+mj-lt"/>
          <a:ea typeface="+mj-ea"/>
          <a:cs typeface="+mj-cs"/>
        </a:defRPr>
      </a:lvl1pPr>
    </p:titleStyle>
    <p:bodyStyle>
      <a:lvl1pPr marL="192881" indent="-192881" algn="l" defTabSz="51435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910" indent="-160735" algn="l" defTabSz="514350"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938" indent="-128588" algn="l" defTabSz="51435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wrap="square" lIns="91440" tIns="45720" rIns="91440" bIns="45720" numCol="1" anchor="ctr" anchorCtr="0" compatLnSpc="1">
            <a:prstTxWarp prst="textNoShape">
              <a:avLst/>
            </a:prstTxWarp>
          </a:bodyPr>
          <a:lstStyle>
            <a:lvl1pPr>
              <a:defRPr sz="675">
                <a:solidFill>
                  <a:srgbClr val="898989"/>
                </a:solidFill>
                <a:latin typeface="Cambria" pitchFamily="18" charset="0"/>
              </a:defRPr>
            </a:lvl1pPr>
          </a:lstStyle>
          <a:p>
            <a:pPr defTabSz="257175" fontAlgn="base">
              <a:spcBef>
                <a:spcPct val="0"/>
              </a:spcBef>
              <a:spcAft>
                <a:spcPct val="0"/>
              </a:spcAft>
            </a:pPr>
            <a:fld id="{FB77DB54-BA6F-4D05-B2F3-6AAC3D440DA3}" type="datetimeFigureOut">
              <a:rPr lang="en-US" altLang="en-US" smtClean="0">
                <a:ea typeface="ＭＳ Ｐゴシック" pitchFamily="34" charset="-128"/>
              </a:rPr>
              <a:pPr defTabSz="257175" fontAlgn="base">
                <a:spcBef>
                  <a:spcPct val="0"/>
                </a:spcBef>
                <a:spcAft>
                  <a:spcPct val="0"/>
                </a:spcAft>
              </a:pPr>
              <a:t>8/4/2021</a:t>
            </a:fld>
            <a:endParaRPr lang="en-US" altLang="en-US">
              <a:ea typeface="ＭＳ Ｐゴシック" pitchFamily="34" charset="-128"/>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675">
                <a:solidFill>
                  <a:schemeClr val="tx1">
                    <a:tint val="75000"/>
                  </a:schemeClr>
                </a:solidFill>
                <a:latin typeface="+mn-lt"/>
                <a:ea typeface="+mn-ea"/>
                <a:cs typeface="+mn-cs"/>
              </a:defRPr>
            </a:lvl1pPr>
          </a:lstStyle>
          <a:p>
            <a:pPr defTabSz="257175">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675">
                <a:solidFill>
                  <a:srgbClr val="898989"/>
                </a:solidFill>
                <a:latin typeface="Cambria" pitchFamily="18" charset="0"/>
              </a:defRPr>
            </a:lvl1pPr>
          </a:lstStyle>
          <a:p>
            <a:pPr defTabSz="257175" fontAlgn="base">
              <a:spcBef>
                <a:spcPct val="0"/>
              </a:spcBef>
              <a:spcAft>
                <a:spcPct val="0"/>
              </a:spcAft>
            </a:pPr>
            <a:fld id="{3A9B2689-29A6-4011-B8E2-18C36F391549}" type="slidenum">
              <a:rPr lang="en-US" altLang="en-US" smtClean="0">
                <a:ea typeface="ＭＳ Ｐゴシック" pitchFamily="34" charset="-128"/>
              </a:rPr>
              <a:pPr defTabSz="257175" fontAlgn="base">
                <a:spcBef>
                  <a:spcPct val="0"/>
                </a:spcBef>
                <a:spcAft>
                  <a:spcPct val="0"/>
                </a:spcAft>
              </a:pPr>
              <a:t>‹#›</a:t>
            </a:fld>
            <a:endParaRPr lang="en-US" altLang="en-US">
              <a:ea typeface="ＭＳ Ｐゴシック" pitchFamily="34" charset="-128"/>
            </a:endParaRPr>
          </a:p>
        </p:txBody>
      </p:sp>
    </p:spTree>
    <p:extLst>
      <p:ext uri="{BB962C8B-B14F-4D97-AF65-F5344CB8AC3E}">
        <p14:creationId xmlns:p14="http://schemas.microsoft.com/office/powerpoint/2010/main" val="4053332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ctr" defTabSz="257175" rtl="0" eaLnBrk="0" fontAlgn="base" hangingPunct="0">
        <a:spcBef>
          <a:spcPct val="0"/>
        </a:spcBef>
        <a:spcAft>
          <a:spcPct val="0"/>
        </a:spcAft>
        <a:defRPr sz="2475" kern="1200">
          <a:solidFill>
            <a:schemeClr val="tx1"/>
          </a:solidFill>
          <a:latin typeface="Arial"/>
          <a:ea typeface="ＭＳ Ｐゴシック" charset="0"/>
          <a:cs typeface="Arial"/>
        </a:defRPr>
      </a:lvl1pPr>
      <a:lvl2pPr algn="ctr" defTabSz="257175" rtl="0" eaLnBrk="0" fontAlgn="base" hangingPunct="0">
        <a:spcBef>
          <a:spcPct val="0"/>
        </a:spcBef>
        <a:spcAft>
          <a:spcPct val="0"/>
        </a:spcAft>
        <a:defRPr sz="2475">
          <a:solidFill>
            <a:schemeClr val="tx1"/>
          </a:solidFill>
          <a:latin typeface="Arial" charset="0"/>
          <a:ea typeface="ＭＳ Ｐゴシック" charset="0"/>
          <a:cs typeface="ＭＳ Ｐゴシック" charset="0"/>
        </a:defRPr>
      </a:lvl2pPr>
      <a:lvl3pPr algn="ctr" defTabSz="257175" rtl="0" eaLnBrk="0" fontAlgn="base" hangingPunct="0">
        <a:spcBef>
          <a:spcPct val="0"/>
        </a:spcBef>
        <a:spcAft>
          <a:spcPct val="0"/>
        </a:spcAft>
        <a:defRPr sz="2475">
          <a:solidFill>
            <a:schemeClr val="tx1"/>
          </a:solidFill>
          <a:latin typeface="Arial" charset="0"/>
          <a:ea typeface="ＭＳ Ｐゴシック" charset="0"/>
          <a:cs typeface="ＭＳ Ｐゴシック" charset="0"/>
        </a:defRPr>
      </a:lvl3pPr>
      <a:lvl4pPr algn="ctr" defTabSz="257175" rtl="0" eaLnBrk="0" fontAlgn="base" hangingPunct="0">
        <a:spcBef>
          <a:spcPct val="0"/>
        </a:spcBef>
        <a:spcAft>
          <a:spcPct val="0"/>
        </a:spcAft>
        <a:defRPr sz="2475">
          <a:solidFill>
            <a:schemeClr val="tx1"/>
          </a:solidFill>
          <a:latin typeface="Arial" charset="0"/>
          <a:ea typeface="ＭＳ Ｐゴシック" charset="0"/>
          <a:cs typeface="ＭＳ Ｐゴシック" charset="0"/>
        </a:defRPr>
      </a:lvl4pPr>
      <a:lvl5pPr algn="ctr" defTabSz="257175" rtl="0" eaLnBrk="0" fontAlgn="base" hangingPunct="0">
        <a:spcBef>
          <a:spcPct val="0"/>
        </a:spcBef>
        <a:spcAft>
          <a:spcPct val="0"/>
        </a:spcAft>
        <a:defRPr sz="2475">
          <a:solidFill>
            <a:schemeClr val="tx1"/>
          </a:solidFill>
          <a:latin typeface="Arial" charset="0"/>
          <a:ea typeface="ＭＳ Ｐゴシック" charset="0"/>
          <a:cs typeface="ＭＳ Ｐゴシック" charset="0"/>
        </a:defRPr>
      </a:lvl5pPr>
      <a:lvl6pPr marL="257175" algn="ctr" defTabSz="257175" rtl="0" fontAlgn="base">
        <a:spcBef>
          <a:spcPct val="0"/>
        </a:spcBef>
        <a:spcAft>
          <a:spcPct val="0"/>
        </a:spcAft>
        <a:defRPr sz="2475">
          <a:solidFill>
            <a:schemeClr val="bg1"/>
          </a:solidFill>
          <a:latin typeface="Calibri" charset="0"/>
          <a:ea typeface="ＭＳ Ｐゴシック" charset="0"/>
          <a:cs typeface="ＭＳ Ｐゴシック" charset="0"/>
        </a:defRPr>
      </a:lvl6pPr>
      <a:lvl7pPr marL="514350" algn="ctr" defTabSz="257175" rtl="0" fontAlgn="base">
        <a:spcBef>
          <a:spcPct val="0"/>
        </a:spcBef>
        <a:spcAft>
          <a:spcPct val="0"/>
        </a:spcAft>
        <a:defRPr sz="2475">
          <a:solidFill>
            <a:schemeClr val="bg1"/>
          </a:solidFill>
          <a:latin typeface="Calibri" charset="0"/>
          <a:ea typeface="ＭＳ Ｐゴシック" charset="0"/>
          <a:cs typeface="ＭＳ Ｐゴシック" charset="0"/>
        </a:defRPr>
      </a:lvl7pPr>
      <a:lvl8pPr marL="771525" algn="ctr" defTabSz="257175" rtl="0" fontAlgn="base">
        <a:spcBef>
          <a:spcPct val="0"/>
        </a:spcBef>
        <a:spcAft>
          <a:spcPct val="0"/>
        </a:spcAft>
        <a:defRPr sz="2475">
          <a:solidFill>
            <a:schemeClr val="bg1"/>
          </a:solidFill>
          <a:latin typeface="Calibri" charset="0"/>
          <a:ea typeface="ＭＳ Ｐゴシック" charset="0"/>
          <a:cs typeface="ＭＳ Ｐゴシック" charset="0"/>
        </a:defRPr>
      </a:lvl8pPr>
      <a:lvl9pPr marL="1028700" algn="ctr" defTabSz="257175" rtl="0" fontAlgn="base">
        <a:spcBef>
          <a:spcPct val="0"/>
        </a:spcBef>
        <a:spcAft>
          <a:spcPct val="0"/>
        </a:spcAft>
        <a:defRPr sz="2475">
          <a:solidFill>
            <a:schemeClr val="bg1"/>
          </a:solidFill>
          <a:latin typeface="Calibri" charset="0"/>
          <a:ea typeface="ＭＳ Ｐゴシック" charset="0"/>
          <a:cs typeface="ＭＳ Ｐゴシック" charset="0"/>
        </a:defRPr>
      </a:lvl9pPr>
    </p:titleStyle>
    <p:bodyStyle>
      <a:lvl1pPr marL="192881" indent="-192881" algn="l" defTabSz="257175" rtl="0" eaLnBrk="0" fontAlgn="base" hangingPunct="0">
        <a:spcBef>
          <a:spcPct val="20000"/>
        </a:spcBef>
        <a:spcAft>
          <a:spcPct val="0"/>
        </a:spcAft>
        <a:buFont typeface="Arial" pitchFamily="34" charset="0"/>
        <a:buChar char="•"/>
        <a:defRPr sz="1800" kern="1200">
          <a:solidFill>
            <a:schemeClr val="tx1"/>
          </a:solidFill>
          <a:latin typeface="Arial"/>
          <a:ea typeface="ＭＳ Ｐゴシック" charset="0"/>
          <a:cs typeface="Arial"/>
        </a:defRPr>
      </a:lvl1pPr>
      <a:lvl2pPr marL="417910" indent="-160735" algn="l" defTabSz="257175" rtl="0" eaLnBrk="0" fontAlgn="base" hangingPunct="0">
        <a:spcBef>
          <a:spcPct val="20000"/>
        </a:spcBef>
        <a:spcAft>
          <a:spcPct val="0"/>
        </a:spcAft>
        <a:buFont typeface="Arial" pitchFamily="34" charset="0"/>
        <a:buChar char="–"/>
        <a:defRPr sz="1575" kern="1200">
          <a:solidFill>
            <a:schemeClr val="tx1"/>
          </a:solidFill>
          <a:latin typeface="Arial"/>
          <a:ea typeface="ＭＳ Ｐゴシック" charset="0"/>
          <a:cs typeface="Arial"/>
        </a:defRPr>
      </a:lvl2pPr>
      <a:lvl3pPr marL="642938" indent="-128588" algn="l" defTabSz="257175" rtl="0" eaLnBrk="0" fontAlgn="base" hangingPunct="0">
        <a:spcBef>
          <a:spcPct val="20000"/>
        </a:spcBef>
        <a:spcAft>
          <a:spcPct val="0"/>
        </a:spcAft>
        <a:buFont typeface="Arial" pitchFamily="34" charset="0"/>
        <a:buChar char="•"/>
        <a:defRPr sz="1350" kern="1200">
          <a:solidFill>
            <a:schemeClr val="tx1"/>
          </a:solidFill>
          <a:latin typeface="Arial"/>
          <a:ea typeface="ＭＳ Ｐゴシック" charset="0"/>
          <a:cs typeface="Arial"/>
        </a:defRPr>
      </a:lvl3pPr>
      <a:lvl4pPr marL="900113" indent="-128588" algn="l" defTabSz="257175" rtl="0" eaLnBrk="0" fontAlgn="base" hangingPunct="0">
        <a:spcBef>
          <a:spcPct val="20000"/>
        </a:spcBef>
        <a:spcAft>
          <a:spcPct val="0"/>
        </a:spcAft>
        <a:buFont typeface="Arial" pitchFamily="34" charset="0"/>
        <a:buChar char="–"/>
        <a:defRPr sz="1125" kern="1200">
          <a:solidFill>
            <a:schemeClr val="tx1"/>
          </a:solidFill>
          <a:latin typeface="Arial"/>
          <a:ea typeface="ＭＳ Ｐゴシック" charset="0"/>
          <a:cs typeface="Arial"/>
        </a:defRPr>
      </a:lvl4pPr>
      <a:lvl5pPr marL="1157288" indent="-128588" algn="l" defTabSz="257175" rtl="0" eaLnBrk="0" fontAlgn="base" hangingPunct="0">
        <a:spcBef>
          <a:spcPct val="20000"/>
        </a:spcBef>
        <a:spcAft>
          <a:spcPct val="0"/>
        </a:spcAft>
        <a:buFont typeface="Arial" pitchFamily="34" charset="0"/>
        <a:buChar char="»"/>
        <a:defRPr sz="1125" kern="1200">
          <a:solidFill>
            <a:schemeClr val="tx1"/>
          </a:solidFill>
          <a:latin typeface="Arial"/>
          <a:ea typeface="ＭＳ Ｐゴシック" charset="0"/>
          <a:cs typeface="Arial"/>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3F18CBB1-EC34-44F8-828E-0A1866575961}" type="datetimeFigureOut">
              <a:rPr lang="en-US" smtClean="0">
                <a:solidFill>
                  <a:prstClr val="black">
                    <a:tint val="75000"/>
                  </a:prstClr>
                </a:solidFill>
              </a:rPr>
              <a:pPr/>
              <a:t>8/4/2021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30730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514350" rtl="0" eaLnBrk="1" latinLnBrk="0" hangingPunct="1">
        <a:spcBef>
          <a:spcPct val="0"/>
        </a:spcBef>
        <a:buNone/>
        <a:defRPr sz="2475" kern="1200">
          <a:solidFill>
            <a:schemeClr val="tx1"/>
          </a:solidFill>
          <a:latin typeface="+mj-lt"/>
          <a:ea typeface="+mj-ea"/>
          <a:cs typeface="+mj-cs"/>
        </a:defRPr>
      </a:lvl1pPr>
    </p:titleStyle>
    <p:bodyStyle>
      <a:lvl1pPr marL="192881" indent="-192881" algn="l" defTabSz="51435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910" indent="-160735" algn="l" defTabSz="514350"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938" indent="-128588" algn="l" defTabSz="51435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87680" y="-1066800"/>
            <a:ext cx="8229600" cy="5099474"/>
          </a:xfrm>
          <a:prstGeom prst="rect">
            <a:avLst/>
          </a:prstGeom>
          <a:noFill/>
        </p:spPr>
        <p:txBody>
          <a:bodyPr wrap="square" lIns="51435" tIns="25718" rIns="51435" bIns="25718">
            <a:spAutoFit/>
          </a:bodyPr>
          <a:lstStyle/>
          <a:p>
            <a:pPr algn="ctr"/>
            <a:r>
              <a:rPr lang="en-US" sz="9600" b="1" spc="169" dirty="0">
                <a:ln w="11430" cmpd="sng">
                  <a:solidFill>
                    <a:srgbClr val="4F81BD">
                      <a:tint val="10000"/>
                    </a:srgbClr>
                  </a:solidFill>
                  <a:prstDash val="solid"/>
                  <a:miter lim="800000"/>
                </a:ln>
                <a:solidFill>
                  <a:schemeClr val="accent6">
                    <a:lumMod val="75000"/>
                  </a:schemeClr>
                </a:solidFill>
                <a:effectLst>
                  <a:glow rad="45500">
                    <a:srgbClr val="4F81BD">
                      <a:satMod val="220000"/>
                      <a:alpha val="35000"/>
                    </a:srgbClr>
                  </a:glow>
                </a:effectLst>
              </a:rPr>
              <a:t> </a:t>
            </a:r>
          </a:p>
          <a:p>
            <a:pPr algn="ctr"/>
            <a:r>
              <a:rPr lang="en-US" sz="8000" b="1" spc="169" dirty="0">
                <a:ln w="11430" cmpd="sng">
                  <a:solidFill>
                    <a:srgbClr val="4F81BD">
                      <a:tint val="10000"/>
                    </a:srgbClr>
                  </a:solidFill>
                  <a:prstDash val="solid"/>
                  <a:miter lim="800000"/>
                </a:ln>
                <a:effectLst>
                  <a:glow rad="45500">
                    <a:srgbClr val="4F81BD">
                      <a:satMod val="220000"/>
                      <a:alpha val="35000"/>
                    </a:srgbClr>
                  </a:glow>
                </a:effectLst>
              </a:rPr>
              <a:t>How does God work in your life?</a:t>
            </a:r>
            <a:endParaRPr lang="en-US" sz="7200" b="1" spc="169" dirty="0">
              <a:ln w="11430" cmpd="sng">
                <a:solidFill>
                  <a:srgbClr val="4F81BD">
                    <a:tint val="10000"/>
                  </a:srgbClr>
                </a:solidFill>
                <a:prstDash val="solid"/>
                <a:miter lim="800000"/>
              </a:ln>
              <a:effectLst>
                <a:glow rad="45500">
                  <a:srgbClr val="4F81BD">
                    <a:satMod val="220000"/>
                    <a:alpha val="35000"/>
                  </a:srgbClr>
                </a:glow>
              </a:effectLst>
            </a:endParaRPr>
          </a:p>
          <a:p>
            <a:pPr algn="ctr"/>
            <a:endParaRPr lang="en-US" sz="7200" b="1" spc="169" dirty="0">
              <a:ln w="11430" cmpd="sng">
                <a:solidFill>
                  <a:srgbClr val="4F81BD">
                    <a:tint val="10000"/>
                  </a:srgbClr>
                </a:solidFill>
                <a:prstDash val="solid"/>
                <a:miter lim="800000"/>
              </a:ln>
              <a:solidFill>
                <a:schemeClr val="accent3">
                  <a:lumMod val="75000"/>
                </a:schemeClr>
              </a:solidFill>
              <a:effectLst>
                <a:glow rad="45500">
                  <a:srgbClr val="4F81BD">
                    <a:satMod val="220000"/>
                    <a:alpha val="35000"/>
                  </a:srgbClr>
                </a:glow>
              </a:effectLst>
              <a:latin typeface="Calibri" charset="0"/>
              <a:ea typeface="Calibri" charset="0"/>
              <a:cs typeface="Calibri" charset="0"/>
            </a:endParaRPr>
          </a:p>
        </p:txBody>
      </p:sp>
    </p:spTree>
    <p:extLst>
      <p:ext uri="{BB962C8B-B14F-4D97-AF65-F5344CB8AC3E}">
        <p14:creationId xmlns:p14="http://schemas.microsoft.com/office/powerpoint/2010/main" val="36044330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28650" y="1325540"/>
            <a:ext cx="8229600" cy="4330033"/>
          </a:xfrm>
          <a:prstGeom prst="rect">
            <a:avLst/>
          </a:prstGeom>
          <a:noFill/>
        </p:spPr>
        <p:txBody>
          <a:bodyPr wrap="square" lIns="51435" tIns="25718" rIns="51435" bIns="25718">
            <a:spAutoFit/>
          </a:bodyPr>
          <a:lstStyle/>
          <a:p>
            <a:pPr algn="ctr"/>
            <a:endParaRPr lang="en-US" sz="1575" b="1" spc="169" dirty="0">
              <a:ln w="11430" cmpd="sng">
                <a:solidFill>
                  <a:srgbClr val="4F81BD">
                    <a:tint val="10000"/>
                  </a:srgbClr>
                </a:solidFill>
                <a:prstDash val="solid"/>
                <a:miter lim="800000"/>
              </a:ln>
              <a:solidFill>
                <a:srgbClr val="4F81BD">
                  <a:lumMod val="50000"/>
                </a:srgbClr>
              </a:solidFill>
              <a:effectLst>
                <a:glow rad="45500">
                  <a:srgbClr val="4F81BD">
                    <a:satMod val="220000"/>
                    <a:alpha val="35000"/>
                  </a:srgbClr>
                </a:glow>
              </a:effectLst>
              <a:latin typeface="Accord Heavy SF" panose="020BE200000000000000" pitchFamily="34" charset="0"/>
            </a:endParaRPr>
          </a:p>
          <a:p>
            <a:pPr algn="ctr"/>
            <a:r>
              <a:rPr lang="en-US" sz="7200" b="1" spc="169" dirty="0">
                <a:ln w="11430" cmpd="sng">
                  <a:solidFill>
                    <a:srgbClr val="4F81BD">
                      <a:tint val="10000"/>
                    </a:srgbClr>
                  </a:solidFill>
                  <a:prstDash val="solid"/>
                  <a:miter lim="800000"/>
                </a:ln>
                <a:effectLst>
                  <a:glow rad="45500">
                    <a:srgbClr val="4F81BD">
                      <a:satMod val="220000"/>
                      <a:alpha val="35000"/>
                    </a:srgbClr>
                  </a:glow>
                </a:effectLst>
              </a:rPr>
              <a:t>Special Providence</a:t>
            </a:r>
          </a:p>
          <a:p>
            <a:pPr algn="ctr"/>
            <a:r>
              <a:rPr lang="en-US" sz="4000" b="1" spc="169" dirty="0">
                <a:ln w="11430" cmpd="sng">
                  <a:solidFill>
                    <a:srgbClr val="4F81BD">
                      <a:tint val="10000"/>
                    </a:srgbClr>
                  </a:solidFill>
                  <a:prstDash val="solid"/>
                  <a:miter lim="800000"/>
                </a:ln>
                <a:effectLst>
                  <a:glow rad="45500">
                    <a:srgbClr val="4F81BD">
                      <a:satMod val="220000"/>
                      <a:alpha val="35000"/>
                    </a:srgbClr>
                  </a:glow>
                </a:effectLst>
                <a:latin typeface="Accord Heavy SF" panose="020BE200000000000000" pitchFamily="34" charset="0"/>
              </a:rPr>
              <a:t>those things that God does </a:t>
            </a:r>
          </a:p>
          <a:p>
            <a:pPr algn="ctr"/>
            <a:r>
              <a:rPr lang="en-US" sz="4000" b="1" spc="169" dirty="0">
                <a:ln w="11430" cmpd="sng">
                  <a:solidFill>
                    <a:srgbClr val="4F81BD">
                      <a:tint val="10000"/>
                    </a:srgbClr>
                  </a:solidFill>
                  <a:prstDash val="solid"/>
                  <a:miter lim="800000"/>
                </a:ln>
                <a:effectLst>
                  <a:glow rad="45500">
                    <a:srgbClr val="4F81BD">
                      <a:satMod val="220000"/>
                      <a:alpha val="35000"/>
                    </a:srgbClr>
                  </a:glow>
                </a:effectLst>
                <a:latin typeface="Accord Heavy SF" panose="020BE200000000000000" pitchFamily="34" charset="0"/>
              </a:rPr>
              <a:t>in the world for a specific purpose</a:t>
            </a:r>
          </a:p>
          <a:p>
            <a:pPr algn="ctr"/>
            <a:endParaRPr lang="en-US" sz="3600" b="1" spc="169" dirty="0">
              <a:ln w="11430" cmpd="sng">
                <a:solidFill>
                  <a:srgbClr val="4F81BD">
                    <a:tint val="10000"/>
                  </a:srgbClr>
                </a:solidFill>
                <a:prstDash val="solid"/>
                <a:miter lim="800000"/>
              </a:ln>
              <a:effectLst>
                <a:glow rad="45500">
                  <a:srgbClr val="4F81BD">
                    <a:satMod val="220000"/>
                    <a:alpha val="35000"/>
                  </a:srgbClr>
                </a:glow>
              </a:effectLst>
              <a:latin typeface="Accord Heavy SF" panose="020BE200000000000000" pitchFamily="34" charset="0"/>
            </a:endParaRPr>
          </a:p>
          <a:p>
            <a:pPr lvl="0" algn="ctr"/>
            <a:r>
              <a:rPr lang="en-US" sz="4050" b="1" dirty="0">
                <a:solidFill>
                  <a:prstClr val="black"/>
                </a:solidFill>
              </a:rPr>
              <a:t> </a:t>
            </a:r>
            <a:endParaRPr lang="en-US" sz="4950" b="1" dirty="0">
              <a:solidFill>
                <a:prstClr val="black"/>
              </a:solidFill>
            </a:endParaRPr>
          </a:p>
          <a:p>
            <a:pPr algn="ctr"/>
            <a:endParaRPr lang="en-US" sz="3375" b="1" spc="169" dirty="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endParaRPr>
          </a:p>
        </p:txBody>
      </p:sp>
    </p:spTree>
    <p:extLst>
      <p:ext uri="{BB962C8B-B14F-4D97-AF65-F5344CB8AC3E}">
        <p14:creationId xmlns:p14="http://schemas.microsoft.com/office/powerpoint/2010/main" val="48922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Content Placeholder 1"/>
          <p:cNvSpPr>
            <a:spLocks noGrp="1"/>
          </p:cNvSpPr>
          <p:nvPr>
            <p:ph idx="10"/>
          </p:nvPr>
        </p:nvSpPr>
        <p:spPr>
          <a:xfrm>
            <a:off x="457200" y="1485901"/>
            <a:ext cx="8229600" cy="2785169"/>
          </a:xfrm>
        </p:spPr>
        <p:txBody>
          <a:bodyPr/>
          <a:lstStyle/>
          <a:p>
            <a:pPr marL="0" indent="0" defTabSz="514350" eaLnBrk="1" fontAlgn="auto" hangingPunct="1">
              <a:spcBef>
                <a:spcPts val="0"/>
              </a:spcBef>
              <a:spcAft>
                <a:spcPts val="0"/>
              </a:spcAft>
              <a:buNone/>
            </a:pPr>
            <a:r>
              <a:rPr lang="en-US" sz="3600" b="1" i="1" dirty="0">
                <a:solidFill>
                  <a:prstClr val="black"/>
                </a:solidFill>
                <a:latin typeface="Calibri"/>
                <a:ea typeface="+mn-ea"/>
                <a:cs typeface="+mn-cs"/>
              </a:rPr>
              <a:t>‘This decision is by the decree of the watchers, and the sentence by the word of the holy ones, in order that the living may know that the Most High rules in the kingdom of men; He gives it to whomever He will, and sets over it the lowest of men</a:t>
            </a:r>
            <a:r>
              <a:rPr lang="en-US" sz="3200" b="1" i="1" dirty="0">
                <a:solidFill>
                  <a:prstClr val="black"/>
                </a:solidFill>
                <a:latin typeface="Calibri"/>
                <a:ea typeface="+mn-ea"/>
                <a:cs typeface="+mn-cs"/>
              </a:rPr>
              <a:t>.’</a:t>
            </a:r>
          </a:p>
        </p:txBody>
      </p:sp>
      <p:sp>
        <p:nvSpPr>
          <p:cNvPr id="2" name="Rectangle 1"/>
          <p:cNvSpPr/>
          <p:nvPr/>
        </p:nvSpPr>
        <p:spPr>
          <a:xfrm>
            <a:off x="1226323" y="4914900"/>
            <a:ext cx="2931636" cy="692497"/>
          </a:xfrm>
          <a:prstGeom prst="rect">
            <a:avLst/>
          </a:prstGeom>
          <a:noFill/>
        </p:spPr>
        <p:txBody>
          <a:bodyPr wrap="none" lIns="68580" tIns="34290" rIns="68580" bIns="34290">
            <a:spAutoFit/>
          </a:bodyPr>
          <a:lstStyle/>
          <a:p>
            <a:pPr algn="ctr"/>
            <a:r>
              <a:rPr lang="en-US" sz="4050" b="1" spc="38" dirty="0">
                <a:ln w="0"/>
                <a:solidFill>
                  <a:srgbClr val="0070C0"/>
                </a:solidFill>
                <a:effectLst>
                  <a:innerShdw blurRad="63500" dist="50800" dir="13500000">
                    <a:srgbClr val="000000">
                      <a:alpha val="50000"/>
                    </a:srgbClr>
                  </a:innerShdw>
                </a:effectLst>
              </a:rPr>
              <a:t>Daniel 4:17</a:t>
            </a:r>
          </a:p>
        </p:txBody>
      </p:sp>
    </p:spTree>
    <p:extLst>
      <p:ext uri="{BB962C8B-B14F-4D97-AF65-F5344CB8AC3E}">
        <p14:creationId xmlns:p14="http://schemas.microsoft.com/office/powerpoint/2010/main" val="5308606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Content Placeholder 1"/>
          <p:cNvSpPr>
            <a:spLocks noGrp="1"/>
          </p:cNvSpPr>
          <p:nvPr>
            <p:ph idx="10"/>
          </p:nvPr>
        </p:nvSpPr>
        <p:spPr>
          <a:xfrm>
            <a:off x="457200" y="1485901"/>
            <a:ext cx="8229600" cy="2785169"/>
          </a:xfrm>
        </p:spPr>
        <p:txBody>
          <a:bodyPr/>
          <a:lstStyle/>
          <a:p>
            <a:pPr marL="0" indent="0" defTabSz="514350" eaLnBrk="1" fontAlgn="auto" hangingPunct="1">
              <a:spcBef>
                <a:spcPts val="0"/>
              </a:spcBef>
              <a:spcAft>
                <a:spcPts val="0"/>
              </a:spcAft>
              <a:buNone/>
            </a:pPr>
            <a:r>
              <a:rPr lang="en-US" sz="3200" b="1" i="1" dirty="0">
                <a:solidFill>
                  <a:prstClr val="black"/>
                </a:solidFill>
                <a:latin typeface="Calibri"/>
                <a:ea typeface="+mn-ea"/>
                <a:cs typeface="+mn-cs"/>
              </a:rPr>
              <a:t>22 “Men of Israel, hear these words: Jesus of Nazareth, a Man attested by God to you by miracles, wonders, and signs which God did through Him in your midst, as you yourselves also know— 23 Him, being delivered by the determined purpose and foreknowledge of God, you have taken by lawless hands, have crucified, and put to death; 24 whom God raised up, having loosed the pains of death, because it was not possible that He should be held by it.</a:t>
            </a:r>
          </a:p>
        </p:txBody>
      </p:sp>
      <p:sp>
        <p:nvSpPr>
          <p:cNvPr id="2" name="Rectangle 1"/>
          <p:cNvSpPr/>
          <p:nvPr/>
        </p:nvSpPr>
        <p:spPr>
          <a:xfrm>
            <a:off x="609600" y="5562600"/>
            <a:ext cx="3173561" cy="692497"/>
          </a:xfrm>
          <a:prstGeom prst="rect">
            <a:avLst/>
          </a:prstGeom>
          <a:noFill/>
        </p:spPr>
        <p:txBody>
          <a:bodyPr wrap="none" lIns="68580" tIns="34290" rIns="68580" bIns="34290">
            <a:spAutoFit/>
          </a:bodyPr>
          <a:lstStyle/>
          <a:p>
            <a:pPr algn="ctr"/>
            <a:r>
              <a:rPr lang="en-US" sz="4050" b="1" spc="38" dirty="0">
                <a:ln w="0"/>
                <a:solidFill>
                  <a:srgbClr val="0070C0"/>
                </a:solidFill>
                <a:effectLst>
                  <a:innerShdw blurRad="63500" dist="50800" dir="13500000">
                    <a:srgbClr val="000000">
                      <a:alpha val="50000"/>
                    </a:srgbClr>
                  </a:innerShdw>
                </a:effectLst>
              </a:rPr>
              <a:t>Acts 2:22-24</a:t>
            </a:r>
          </a:p>
        </p:txBody>
      </p:sp>
    </p:spTree>
    <p:extLst>
      <p:ext uri="{BB962C8B-B14F-4D97-AF65-F5344CB8AC3E}">
        <p14:creationId xmlns:p14="http://schemas.microsoft.com/office/powerpoint/2010/main" val="9714178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 y="1600201"/>
            <a:ext cx="8229600" cy="2083264"/>
          </a:xfrm>
          <a:prstGeom prst="rect">
            <a:avLst/>
          </a:prstGeom>
          <a:noFill/>
        </p:spPr>
        <p:txBody>
          <a:bodyPr wrap="square" lIns="51435" tIns="25718" rIns="51435" bIns="25718">
            <a:spAutoFit/>
          </a:bodyPr>
          <a:lstStyle/>
          <a:p>
            <a:pPr lvl="0" algn="ctr"/>
            <a:endParaRPr lang="en-US" sz="3300" b="1" spc="169" dirty="0">
              <a:ln w="11430" cmpd="sng">
                <a:solidFill>
                  <a:srgbClr val="4F81BD">
                    <a:tint val="10000"/>
                  </a:srgbClr>
                </a:solidFill>
                <a:prstDash val="solid"/>
                <a:miter lim="800000"/>
              </a:ln>
              <a:solidFill>
                <a:srgbClr val="4F81BD">
                  <a:lumMod val="50000"/>
                </a:srgbClr>
              </a:solidFill>
              <a:effectLst>
                <a:glow rad="45500">
                  <a:srgbClr val="4F81BD">
                    <a:satMod val="220000"/>
                    <a:alpha val="35000"/>
                  </a:srgbClr>
                </a:glow>
              </a:effectLst>
              <a:latin typeface="Accord Heavy SF" panose="020BE200000000000000" pitchFamily="34" charset="0"/>
            </a:endParaRPr>
          </a:p>
          <a:p>
            <a:pPr algn="ctr"/>
            <a:endParaRPr lang="en-US" sz="4950" b="1" spc="169" dirty="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endParaRPr>
          </a:p>
          <a:p>
            <a:pPr algn="ctr"/>
            <a:endParaRPr lang="en-US" sz="1575" b="1" spc="169" dirty="0">
              <a:ln w="11430" cmpd="sng">
                <a:solidFill>
                  <a:srgbClr val="4F81BD">
                    <a:tint val="10000"/>
                  </a:srgbClr>
                </a:solidFill>
                <a:prstDash val="solid"/>
                <a:miter lim="800000"/>
              </a:ln>
              <a:solidFill>
                <a:srgbClr val="4F81BD">
                  <a:lumMod val="50000"/>
                </a:srgbClr>
              </a:solidFill>
              <a:effectLst>
                <a:glow rad="45500">
                  <a:srgbClr val="4F81BD">
                    <a:satMod val="220000"/>
                    <a:alpha val="35000"/>
                  </a:srgbClr>
                </a:glow>
              </a:effectLst>
              <a:latin typeface="Accord Heavy SF" panose="020BE200000000000000" pitchFamily="34" charset="0"/>
            </a:endParaRPr>
          </a:p>
          <a:p>
            <a:pPr algn="ctr"/>
            <a:endParaRPr lang="en-US" sz="3375" b="1" spc="169" dirty="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endParaRPr>
          </a:p>
        </p:txBody>
      </p:sp>
      <p:sp>
        <p:nvSpPr>
          <p:cNvPr id="3" name="Rectangle 2"/>
          <p:cNvSpPr/>
          <p:nvPr/>
        </p:nvSpPr>
        <p:spPr>
          <a:xfrm>
            <a:off x="200025" y="762000"/>
            <a:ext cx="8743950" cy="4862870"/>
          </a:xfrm>
          <a:prstGeom prst="rect">
            <a:avLst/>
          </a:prstGeom>
        </p:spPr>
        <p:txBody>
          <a:bodyPr wrap="square">
            <a:spAutoFit/>
          </a:bodyPr>
          <a:lstStyle/>
          <a:p>
            <a:pPr lvl="0" algn="ctr"/>
            <a:r>
              <a:rPr lang="en-US" sz="6600" b="1" spc="169" dirty="0">
                <a:ln w="11430" cmpd="sng">
                  <a:solidFill>
                    <a:srgbClr val="4F81BD">
                      <a:tint val="10000"/>
                    </a:srgbClr>
                  </a:solidFill>
                  <a:prstDash val="solid"/>
                  <a:miter lim="800000"/>
                </a:ln>
                <a:effectLst>
                  <a:glow rad="45500">
                    <a:srgbClr val="4F81BD">
                      <a:satMod val="220000"/>
                      <a:alpha val="35000"/>
                    </a:srgbClr>
                  </a:glow>
                </a:effectLst>
              </a:rPr>
              <a:t>General and  </a:t>
            </a:r>
          </a:p>
          <a:p>
            <a:pPr lvl="0" algn="ctr"/>
            <a:r>
              <a:rPr lang="en-US" sz="6600" b="1" spc="169" dirty="0">
                <a:ln w="11430" cmpd="sng">
                  <a:solidFill>
                    <a:srgbClr val="4F81BD">
                      <a:tint val="10000"/>
                    </a:srgbClr>
                  </a:solidFill>
                  <a:prstDash val="solid"/>
                  <a:miter lim="800000"/>
                </a:ln>
                <a:effectLst>
                  <a:glow rad="45500">
                    <a:srgbClr val="4F81BD">
                      <a:satMod val="220000"/>
                      <a:alpha val="35000"/>
                    </a:srgbClr>
                  </a:glow>
                </a:effectLst>
              </a:rPr>
              <a:t>Special providence </a:t>
            </a:r>
          </a:p>
          <a:p>
            <a:pPr lvl="0" algn="ctr"/>
            <a:r>
              <a:rPr lang="en-US" sz="8800" b="1" spc="169" dirty="0">
                <a:ln w="11430" cmpd="sng">
                  <a:solidFill>
                    <a:srgbClr val="4F81BD">
                      <a:tint val="10000"/>
                    </a:srgbClr>
                  </a:solidFill>
                  <a:prstDash val="solid"/>
                  <a:miter lim="800000"/>
                </a:ln>
                <a:effectLst>
                  <a:glow rad="45500">
                    <a:srgbClr val="4F81BD">
                      <a:satMod val="220000"/>
                      <a:alpha val="35000"/>
                    </a:srgbClr>
                  </a:glow>
                </a:effectLst>
              </a:rPr>
              <a:t>look the same</a:t>
            </a:r>
          </a:p>
          <a:p>
            <a:pPr lvl="0" algn="ctr"/>
            <a:endParaRPr lang="en-US" sz="5400" b="1" spc="169" dirty="0">
              <a:ln w="11430" cmpd="sng">
                <a:solidFill>
                  <a:srgbClr val="4F81BD">
                    <a:tint val="10000"/>
                  </a:srgbClr>
                </a:solidFill>
                <a:prstDash val="solid"/>
                <a:miter lim="800000"/>
              </a:ln>
              <a:solidFill>
                <a:srgbClr val="0070C0"/>
              </a:solidFill>
              <a:effectLst>
                <a:glow rad="45500">
                  <a:srgbClr val="4F81BD">
                    <a:satMod val="220000"/>
                    <a:alpha val="35000"/>
                  </a:srgbClr>
                </a:glow>
              </a:effectLst>
            </a:endParaRPr>
          </a:p>
          <a:p>
            <a:pPr lvl="0" algn="ctr"/>
            <a:endParaRPr lang="en-US" sz="3600" b="1" i="1" dirty="0">
              <a:solidFill>
                <a:prstClr val="black"/>
              </a:solidFill>
            </a:endParaRPr>
          </a:p>
        </p:txBody>
      </p:sp>
    </p:spTree>
    <p:extLst>
      <p:ext uri="{BB962C8B-B14F-4D97-AF65-F5344CB8AC3E}">
        <p14:creationId xmlns:p14="http://schemas.microsoft.com/office/powerpoint/2010/main" val="36462572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14350" y="800100"/>
            <a:ext cx="8229601" cy="4910961"/>
          </a:xfrm>
          <a:prstGeom prst="rect">
            <a:avLst/>
          </a:prstGeom>
          <a:noFill/>
        </p:spPr>
        <p:txBody>
          <a:bodyPr wrap="square" lIns="51435" tIns="25718" rIns="51435" bIns="25718">
            <a:spAutoFit/>
          </a:bodyPr>
          <a:lstStyle/>
          <a:p>
            <a:pPr algn="ctr"/>
            <a:endParaRPr lang="en-US" sz="1575" b="1" spc="169" dirty="0">
              <a:ln w="11430" cmpd="sng">
                <a:solidFill>
                  <a:srgbClr val="4F81BD">
                    <a:tint val="10000"/>
                  </a:srgbClr>
                </a:solidFill>
                <a:prstDash val="solid"/>
                <a:miter lim="800000"/>
              </a:ln>
              <a:solidFill>
                <a:srgbClr val="4F81BD">
                  <a:lumMod val="50000"/>
                </a:srgbClr>
              </a:solidFill>
              <a:effectLst>
                <a:glow rad="45500">
                  <a:srgbClr val="4F81BD">
                    <a:satMod val="220000"/>
                    <a:alpha val="35000"/>
                  </a:srgbClr>
                </a:glow>
              </a:effectLst>
              <a:latin typeface="Accord Heavy SF" panose="020BE200000000000000" pitchFamily="34" charset="0"/>
            </a:endParaRPr>
          </a:p>
          <a:p>
            <a:pPr algn="ctr"/>
            <a:r>
              <a:rPr lang="en-US" sz="7200" b="1" spc="169" dirty="0">
                <a:ln w="11430" cmpd="sng">
                  <a:solidFill>
                    <a:srgbClr val="4F81BD">
                      <a:tint val="10000"/>
                    </a:srgbClr>
                  </a:solidFill>
                  <a:prstDash val="solid"/>
                  <a:miter lim="800000"/>
                </a:ln>
                <a:effectLst>
                  <a:glow rad="45500">
                    <a:srgbClr val="4F81BD">
                      <a:satMod val="220000"/>
                      <a:alpha val="35000"/>
                    </a:srgbClr>
                  </a:glow>
                </a:effectLst>
              </a:rPr>
              <a:t>So… </a:t>
            </a:r>
          </a:p>
          <a:p>
            <a:pPr algn="ctr"/>
            <a:r>
              <a:rPr lang="en-US" sz="7200" b="1" spc="169" dirty="0">
                <a:ln w="11430" cmpd="sng">
                  <a:solidFill>
                    <a:srgbClr val="4F81BD">
                      <a:tint val="10000"/>
                    </a:srgbClr>
                  </a:solidFill>
                  <a:prstDash val="solid"/>
                  <a:miter lim="800000"/>
                </a:ln>
                <a:effectLst>
                  <a:glow rad="45500">
                    <a:srgbClr val="4F81BD">
                      <a:satMod val="220000"/>
                      <a:alpha val="35000"/>
                    </a:srgbClr>
                  </a:glow>
                </a:effectLst>
              </a:rPr>
              <a:t>what is my answer </a:t>
            </a:r>
          </a:p>
          <a:p>
            <a:pPr algn="ctr"/>
            <a:r>
              <a:rPr lang="en-US" sz="7200" b="1" spc="169" dirty="0">
                <a:ln w="11430" cmpd="sng">
                  <a:solidFill>
                    <a:srgbClr val="4F81BD">
                      <a:tint val="10000"/>
                    </a:srgbClr>
                  </a:solidFill>
                  <a:prstDash val="solid"/>
                  <a:miter lim="800000"/>
                </a:ln>
                <a:effectLst>
                  <a:glow rad="45500">
                    <a:srgbClr val="4F81BD">
                      <a:satMod val="220000"/>
                      <a:alpha val="35000"/>
                    </a:srgbClr>
                  </a:glow>
                </a:effectLst>
              </a:rPr>
              <a:t>to providence?</a:t>
            </a:r>
          </a:p>
          <a:p>
            <a:pPr algn="ctr"/>
            <a:endParaRPr lang="en-US" sz="4400" b="1" spc="169" dirty="0">
              <a:ln w="11430" cmpd="sng">
                <a:solidFill>
                  <a:srgbClr val="4F81BD">
                    <a:tint val="10000"/>
                  </a:srgbClr>
                </a:solidFill>
                <a:prstDash val="solid"/>
                <a:miter lim="800000"/>
              </a:ln>
              <a:effectLst>
                <a:glow rad="45500">
                  <a:srgbClr val="4F81BD">
                    <a:satMod val="220000"/>
                    <a:alpha val="35000"/>
                  </a:srgbClr>
                </a:glow>
              </a:effectLst>
            </a:endParaRPr>
          </a:p>
          <a:p>
            <a:pPr algn="ctr"/>
            <a:endParaRPr lang="en-US" sz="3600" b="1" spc="169" dirty="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endParaRPr>
          </a:p>
        </p:txBody>
      </p:sp>
    </p:spTree>
    <p:extLst>
      <p:ext uri="{BB962C8B-B14F-4D97-AF65-F5344CB8AC3E}">
        <p14:creationId xmlns:p14="http://schemas.microsoft.com/office/powerpoint/2010/main" val="18139511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Content Placeholder 1"/>
          <p:cNvSpPr>
            <a:spLocks noGrp="1"/>
          </p:cNvSpPr>
          <p:nvPr>
            <p:ph idx="10"/>
          </p:nvPr>
        </p:nvSpPr>
        <p:spPr>
          <a:xfrm>
            <a:off x="457200" y="1485901"/>
            <a:ext cx="8229600" cy="2785169"/>
          </a:xfrm>
        </p:spPr>
        <p:txBody>
          <a:bodyPr/>
          <a:lstStyle/>
          <a:p>
            <a:pPr marL="0" indent="0" defTabSz="514350" eaLnBrk="1" fontAlgn="auto" hangingPunct="1">
              <a:spcBef>
                <a:spcPts val="0"/>
              </a:spcBef>
              <a:spcAft>
                <a:spcPts val="0"/>
              </a:spcAft>
              <a:buNone/>
            </a:pPr>
            <a:r>
              <a:rPr lang="en-US" sz="3400" b="1" i="1" dirty="0">
                <a:solidFill>
                  <a:prstClr val="black"/>
                </a:solidFill>
                <a:latin typeface="Calibri"/>
                <a:ea typeface="+mn-ea"/>
                <a:cs typeface="+mn-cs"/>
              </a:rPr>
              <a:t>16 When I applied my heart to know wisdom and to see the business that is done on earth, even though one sees no sleep day or night, then I saw all the work of God, that a man cannot find out the work that is done under the sun. 17 For though a man labors to discover it, yet he will not find it; moreover, though a wise man attempts to know it, he will not be able to find it.</a:t>
            </a:r>
          </a:p>
        </p:txBody>
      </p:sp>
      <p:sp>
        <p:nvSpPr>
          <p:cNvPr id="2" name="Rectangle 1"/>
          <p:cNvSpPr/>
          <p:nvPr/>
        </p:nvSpPr>
        <p:spPr>
          <a:xfrm>
            <a:off x="304800" y="5410200"/>
            <a:ext cx="5041638" cy="692497"/>
          </a:xfrm>
          <a:prstGeom prst="rect">
            <a:avLst/>
          </a:prstGeom>
          <a:noFill/>
        </p:spPr>
        <p:txBody>
          <a:bodyPr wrap="none" lIns="68580" tIns="34290" rIns="68580" bIns="34290">
            <a:spAutoFit/>
          </a:bodyPr>
          <a:lstStyle/>
          <a:p>
            <a:pPr algn="ctr"/>
            <a:r>
              <a:rPr lang="en-US" sz="4050" b="1" spc="38" dirty="0">
                <a:ln w="0"/>
                <a:solidFill>
                  <a:srgbClr val="0070C0"/>
                </a:solidFill>
                <a:effectLst>
                  <a:innerShdw blurRad="63500" dist="50800" dir="13500000">
                    <a:srgbClr val="000000">
                      <a:alpha val="50000"/>
                    </a:srgbClr>
                  </a:innerShdw>
                </a:effectLst>
              </a:rPr>
              <a:t>Ecclesiastes 8:16-17</a:t>
            </a:r>
          </a:p>
        </p:txBody>
      </p:sp>
    </p:spTree>
    <p:extLst>
      <p:ext uri="{BB962C8B-B14F-4D97-AF65-F5344CB8AC3E}">
        <p14:creationId xmlns:p14="http://schemas.microsoft.com/office/powerpoint/2010/main" val="20723949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Content Placeholder 1"/>
          <p:cNvSpPr>
            <a:spLocks noGrp="1"/>
          </p:cNvSpPr>
          <p:nvPr>
            <p:ph idx="10"/>
          </p:nvPr>
        </p:nvSpPr>
        <p:spPr>
          <a:xfrm>
            <a:off x="457200" y="1485901"/>
            <a:ext cx="8229600" cy="2785169"/>
          </a:xfrm>
        </p:spPr>
        <p:txBody>
          <a:bodyPr/>
          <a:lstStyle/>
          <a:p>
            <a:pPr marL="0" indent="0" defTabSz="514350" eaLnBrk="1" fontAlgn="auto" hangingPunct="1">
              <a:spcBef>
                <a:spcPts val="0"/>
              </a:spcBef>
              <a:spcAft>
                <a:spcPts val="0"/>
              </a:spcAft>
              <a:buNone/>
            </a:pPr>
            <a:r>
              <a:rPr lang="en-US" sz="3600" b="1" i="1" dirty="0">
                <a:solidFill>
                  <a:prstClr val="black"/>
                </a:solidFill>
                <a:latin typeface="Calibri"/>
                <a:ea typeface="+mn-ea"/>
                <a:cs typeface="+mn-cs"/>
              </a:rPr>
              <a:t>For if you remain completely silent at this time, relief and deliverance will arise for the Jews from another place, but you and your father's house will perish. Yet who knows whether you have come to the kingdom for such a time as this?”</a:t>
            </a:r>
          </a:p>
        </p:txBody>
      </p:sp>
      <p:sp>
        <p:nvSpPr>
          <p:cNvPr id="2" name="Rectangle 1"/>
          <p:cNvSpPr/>
          <p:nvPr/>
        </p:nvSpPr>
        <p:spPr>
          <a:xfrm>
            <a:off x="1219200" y="5105400"/>
            <a:ext cx="2928430" cy="692497"/>
          </a:xfrm>
          <a:prstGeom prst="rect">
            <a:avLst/>
          </a:prstGeom>
          <a:noFill/>
        </p:spPr>
        <p:txBody>
          <a:bodyPr wrap="none" lIns="68580" tIns="34290" rIns="68580" bIns="34290">
            <a:spAutoFit/>
          </a:bodyPr>
          <a:lstStyle/>
          <a:p>
            <a:pPr algn="ctr"/>
            <a:r>
              <a:rPr lang="en-US" sz="4050" b="1" spc="38" dirty="0">
                <a:ln w="0"/>
                <a:solidFill>
                  <a:srgbClr val="0070C0"/>
                </a:solidFill>
                <a:effectLst>
                  <a:innerShdw blurRad="63500" dist="50800" dir="13500000">
                    <a:srgbClr val="000000">
                      <a:alpha val="50000"/>
                    </a:srgbClr>
                  </a:innerShdw>
                </a:effectLst>
              </a:rPr>
              <a:t>Esther 4:14</a:t>
            </a:r>
          </a:p>
        </p:txBody>
      </p:sp>
    </p:spTree>
    <p:extLst>
      <p:ext uri="{BB962C8B-B14F-4D97-AF65-F5344CB8AC3E}">
        <p14:creationId xmlns:p14="http://schemas.microsoft.com/office/powerpoint/2010/main" val="13324385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Content Placeholder 1"/>
          <p:cNvSpPr>
            <a:spLocks noGrp="1"/>
          </p:cNvSpPr>
          <p:nvPr>
            <p:ph idx="10"/>
          </p:nvPr>
        </p:nvSpPr>
        <p:spPr>
          <a:xfrm>
            <a:off x="457200" y="1485901"/>
            <a:ext cx="8229600" cy="2785169"/>
          </a:xfrm>
        </p:spPr>
        <p:txBody>
          <a:bodyPr/>
          <a:lstStyle/>
          <a:p>
            <a:pPr marL="0" indent="0" defTabSz="514350" eaLnBrk="1" fontAlgn="auto" hangingPunct="1">
              <a:spcBef>
                <a:spcPts val="0"/>
              </a:spcBef>
              <a:spcAft>
                <a:spcPts val="0"/>
              </a:spcAft>
              <a:buNone/>
            </a:pPr>
            <a:r>
              <a:rPr lang="en-US" sz="3600" b="1" i="1" dirty="0">
                <a:solidFill>
                  <a:prstClr val="black"/>
                </a:solidFill>
                <a:latin typeface="Calibri"/>
                <a:ea typeface="+mn-ea"/>
                <a:cs typeface="+mn-cs"/>
              </a:rPr>
              <a:t>15 For perhaps he departed for a while for this purpose, that you might receive him forever, 16 no longer as a slave but more than a slave—a beloved brother, especially to me but how much more to you, both in the flesh and in the Lord.</a:t>
            </a:r>
          </a:p>
        </p:txBody>
      </p:sp>
      <p:sp>
        <p:nvSpPr>
          <p:cNvPr id="2" name="Rectangle 1"/>
          <p:cNvSpPr/>
          <p:nvPr/>
        </p:nvSpPr>
        <p:spPr>
          <a:xfrm>
            <a:off x="685800" y="5181600"/>
            <a:ext cx="4025076" cy="692497"/>
          </a:xfrm>
          <a:prstGeom prst="rect">
            <a:avLst/>
          </a:prstGeom>
          <a:noFill/>
        </p:spPr>
        <p:txBody>
          <a:bodyPr wrap="none" lIns="68580" tIns="34290" rIns="68580" bIns="34290">
            <a:spAutoFit/>
          </a:bodyPr>
          <a:lstStyle/>
          <a:p>
            <a:pPr algn="ctr"/>
            <a:r>
              <a:rPr lang="en-US" sz="4050" b="1" spc="38" dirty="0">
                <a:ln w="0"/>
                <a:solidFill>
                  <a:srgbClr val="0070C0"/>
                </a:solidFill>
                <a:effectLst>
                  <a:innerShdw blurRad="63500" dist="50800" dir="13500000">
                    <a:srgbClr val="000000">
                      <a:alpha val="50000"/>
                    </a:srgbClr>
                  </a:innerShdw>
                </a:effectLst>
              </a:rPr>
              <a:t>Philemon 15-16</a:t>
            </a:r>
          </a:p>
        </p:txBody>
      </p:sp>
    </p:spTree>
    <p:extLst>
      <p:ext uri="{BB962C8B-B14F-4D97-AF65-F5344CB8AC3E}">
        <p14:creationId xmlns:p14="http://schemas.microsoft.com/office/powerpoint/2010/main" val="21054639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 y="1600200"/>
            <a:ext cx="8229600" cy="5272598"/>
          </a:xfrm>
          <a:prstGeom prst="rect">
            <a:avLst/>
          </a:prstGeom>
          <a:noFill/>
        </p:spPr>
        <p:txBody>
          <a:bodyPr wrap="square" lIns="51435" tIns="25718" rIns="51435" bIns="25718">
            <a:spAutoFit/>
          </a:bodyPr>
          <a:lstStyle/>
          <a:p>
            <a:pPr algn="ctr"/>
            <a:r>
              <a:rPr lang="en-US" sz="8625" b="1" spc="169" dirty="0">
                <a:ln w="11430" cmpd="sng">
                  <a:solidFill>
                    <a:srgbClr val="4F81BD">
                      <a:tint val="10000"/>
                    </a:srgbClr>
                  </a:solidFill>
                  <a:prstDash val="solid"/>
                  <a:miter lim="800000"/>
                </a:ln>
                <a:effectLst>
                  <a:glow rad="45500">
                    <a:srgbClr val="4F81BD">
                      <a:satMod val="220000"/>
                      <a:alpha val="35000"/>
                    </a:srgbClr>
                  </a:glow>
                </a:effectLst>
              </a:rPr>
              <a:t>Prayer</a:t>
            </a:r>
          </a:p>
          <a:p>
            <a:pPr lvl="0" algn="ctr"/>
            <a:r>
              <a:rPr lang="en-US" sz="4400" b="1" spc="169" dirty="0">
                <a:ln w="11430" cmpd="sng">
                  <a:solidFill>
                    <a:srgbClr val="4F81BD">
                      <a:tint val="10000"/>
                    </a:srgbClr>
                  </a:solidFill>
                  <a:prstDash val="solid"/>
                  <a:miter lim="800000"/>
                </a:ln>
                <a:effectLst>
                  <a:glow rad="45500">
                    <a:srgbClr val="4F81BD">
                      <a:satMod val="220000"/>
                      <a:alpha val="35000"/>
                    </a:srgbClr>
                  </a:glow>
                </a:effectLst>
                <a:latin typeface="Accord Heavy SF" panose="020BE200000000000000" pitchFamily="34" charset="0"/>
              </a:rPr>
              <a:t>My words to God, in part, </a:t>
            </a:r>
          </a:p>
          <a:p>
            <a:pPr lvl="0" algn="ctr"/>
            <a:r>
              <a:rPr lang="en-US" sz="4400" b="1" spc="169" dirty="0">
                <a:ln w="11430" cmpd="sng">
                  <a:solidFill>
                    <a:srgbClr val="4F81BD">
                      <a:tint val="10000"/>
                    </a:srgbClr>
                  </a:solidFill>
                  <a:prstDash val="solid"/>
                  <a:miter lim="800000"/>
                </a:ln>
                <a:effectLst>
                  <a:glow rad="45500">
                    <a:srgbClr val="4F81BD">
                      <a:satMod val="220000"/>
                      <a:alpha val="35000"/>
                    </a:srgbClr>
                  </a:glow>
                </a:effectLst>
                <a:latin typeface="Accord Heavy SF" panose="020BE200000000000000" pitchFamily="34" charset="0"/>
              </a:rPr>
              <a:t>to ask Him to act on my behalf</a:t>
            </a:r>
          </a:p>
          <a:p>
            <a:pPr lvl="0" algn="ctr"/>
            <a:endParaRPr lang="en-US" sz="3600" b="1" spc="169" dirty="0">
              <a:ln w="11430" cmpd="sng">
                <a:solidFill>
                  <a:srgbClr val="4F81BD">
                    <a:tint val="10000"/>
                  </a:srgbClr>
                </a:solidFill>
                <a:prstDash val="solid"/>
                <a:miter lim="800000"/>
              </a:ln>
              <a:effectLst>
                <a:glow rad="45500">
                  <a:srgbClr val="4F81BD">
                    <a:satMod val="220000"/>
                    <a:alpha val="35000"/>
                  </a:srgbClr>
                </a:glow>
              </a:effectLst>
              <a:latin typeface="Accord Heavy SF" panose="020BE200000000000000" pitchFamily="34" charset="0"/>
            </a:endParaRPr>
          </a:p>
          <a:p>
            <a:pPr lvl="0" algn="ctr"/>
            <a:endParaRPr lang="en-US" sz="3300" b="1" spc="169" dirty="0">
              <a:ln w="11430" cmpd="sng">
                <a:solidFill>
                  <a:srgbClr val="4F81BD">
                    <a:tint val="10000"/>
                  </a:srgbClr>
                </a:solidFill>
                <a:prstDash val="solid"/>
                <a:miter lim="800000"/>
              </a:ln>
              <a:solidFill>
                <a:srgbClr val="4F81BD">
                  <a:lumMod val="50000"/>
                </a:srgbClr>
              </a:solidFill>
              <a:effectLst>
                <a:glow rad="45500">
                  <a:srgbClr val="4F81BD">
                    <a:satMod val="220000"/>
                    <a:alpha val="35000"/>
                  </a:srgbClr>
                </a:glow>
              </a:effectLst>
              <a:latin typeface="Accord Heavy SF" panose="020BE200000000000000" pitchFamily="34" charset="0"/>
            </a:endParaRPr>
          </a:p>
          <a:p>
            <a:pPr algn="ctr"/>
            <a:endParaRPr lang="en-US" sz="4950" b="1" spc="169" dirty="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endParaRPr>
          </a:p>
          <a:p>
            <a:pPr algn="ctr"/>
            <a:endParaRPr lang="en-US" sz="1575" b="1" spc="169" dirty="0">
              <a:ln w="11430" cmpd="sng">
                <a:solidFill>
                  <a:srgbClr val="4F81BD">
                    <a:tint val="10000"/>
                  </a:srgbClr>
                </a:solidFill>
                <a:prstDash val="solid"/>
                <a:miter lim="800000"/>
              </a:ln>
              <a:solidFill>
                <a:srgbClr val="4F81BD">
                  <a:lumMod val="50000"/>
                </a:srgbClr>
              </a:solidFill>
              <a:effectLst>
                <a:glow rad="45500">
                  <a:srgbClr val="4F81BD">
                    <a:satMod val="220000"/>
                    <a:alpha val="35000"/>
                  </a:srgbClr>
                </a:glow>
              </a:effectLst>
              <a:latin typeface="Accord Heavy SF" panose="020BE200000000000000" pitchFamily="34" charset="0"/>
            </a:endParaRPr>
          </a:p>
          <a:p>
            <a:pPr algn="ctr"/>
            <a:endParaRPr lang="en-US" sz="3375" b="1" spc="169" dirty="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endParaRPr>
          </a:p>
        </p:txBody>
      </p:sp>
    </p:spTree>
    <p:extLst>
      <p:ext uri="{BB962C8B-B14F-4D97-AF65-F5344CB8AC3E}">
        <p14:creationId xmlns:p14="http://schemas.microsoft.com/office/powerpoint/2010/main" val="5578348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Content Placeholder 1"/>
          <p:cNvSpPr>
            <a:spLocks noGrp="1"/>
          </p:cNvSpPr>
          <p:nvPr>
            <p:ph idx="10"/>
          </p:nvPr>
        </p:nvSpPr>
        <p:spPr>
          <a:xfrm>
            <a:off x="609600" y="1524000"/>
            <a:ext cx="8229600" cy="2785169"/>
          </a:xfrm>
        </p:spPr>
        <p:txBody>
          <a:bodyPr/>
          <a:lstStyle/>
          <a:p>
            <a:pPr marL="0" indent="0" defTabSz="514350" eaLnBrk="1" fontAlgn="auto" hangingPunct="1">
              <a:spcBef>
                <a:spcPts val="0"/>
              </a:spcBef>
              <a:spcAft>
                <a:spcPts val="0"/>
              </a:spcAft>
              <a:buNone/>
            </a:pPr>
            <a:r>
              <a:rPr lang="en-US" sz="6600" b="1" dirty="0">
                <a:solidFill>
                  <a:prstClr val="black"/>
                </a:solidFill>
                <a:latin typeface="Calibri"/>
                <a:ea typeface="+mn-ea"/>
                <a:cs typeface="+mn-cs"/>
              </a:rPr>
              <a:t>“pray without ceasing”</a:t>
            </a:r>
          </a:p>
        </p:txBody>
      </p:sp>
      <p:sp>
        <p:nvSpPr>
          <p:cNvPr id="2" name="Rectangle 1"/>
          <p:cNvSpPr/>
          <p:nvPr/>
        </p:nvSpPr>
        <p:spPr>
          <a:xfrm>
            <a:off x="228600" y="5334000"/>
            <a:ext cx="5275803" cy="692497"/>
          </a:xfrm>
          <a:prstGeom prst="rect">
            <a:avLst/>
          </a:prstGeom>
          <a:noFill/>
        </p:spPr>
        <p:txBody>
          <a:bodyPr wrap="none" lIns="68580" tIns="34290" rIns="68580" bIns="34290">
            <a:spAutoFit/>
          </a:bodyPr>
          <a:lstStyle/>
          <a:p>
            <a:pPr algn="ctr"/>
            <a:r>
              <a:rPr lang="en-US" sz="4050" b="1" spc="38" dirty="0">
                <a:ln w="0"/>
                <a:solidFill>
                  <a:schemeClr val="accent6">
                    <a:lumMod val="75000"/>
                  </a:schemeClr>
                </a:solidFill>
                <a:effectLst>
                  <a:innerShdw blurRad="63500" dist="50800" dir="13500000">
                    <a:srgbClr val="000000">
                      <a:alpha val="50000"/>
                    </a:srgbClr>
                  </a:innerShdw>
                </a:effectLst>
              </a:rPr>
              <a:t>1 Thessalonians 5:17</a:t>
            </a:r>
          </a:p>
        </p:txBody>
      </p:sp>
    </p:spTree>
    <p:extLst>
      <p:ext uri="{BB962C8B-B14F-4D97-AF65-F5344CB8AC3E}">
        <p14:creationId xmlns:p14="http://schemas.microsoft.com/office/powerpoint/2010/main" val="5590353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87680" y="-1066800"/>
            <a:ext cx="8229600" cy="6330580"/>
          </a:xfrm>
          <a:prstGeom prst="rect">
            <a:avLst/>
          </a:prstGeom>
          <a:noFill/>
        </p:spPr>
        <p:txBody>
          <a:bodyPr wrap="square" lIns="51435" tIns="25718" rIns="51435" bIns="25718">
            <a:spAutoFit/>
          </a:bodyPr>
          <a:lstStyle/>
          <a:p>
            <a:pPr algn="ctr"/>
            <a:r>
              <a:rPr lang="en-US" sz="9600" b="1" spc="169" dirty="0">
                <a:ln w="11430" cmpd="sng">
                  <a:solidFill>
                    <a:srgbClr val="4F81BD">
                      <a:tint val="10000"/>
                    </a:srgbClr>
                  </a:solidFill>
                  <a:prstDash val="solid"/>
                  <a:miter lim="800000"/>
                </a:ln>
                <a:solidFill>
                  <a:schemeClr val="accent6">
                    <a:lumMod val="75000"/>
                  </a:schemeClr>
                </a:solidFill>
                <a:effectLst>
                  <a:glow rad="45500">
                    <a:srgbClr val="4F81BD">
                      <a:satMod val="220000"/>
                      <a:alpha val="35000"/>
                    </a:srgbClr>
                  </a:glow>
                </a:effectLst>
              </a:rPr>
              <a:t> </a:t>
            </a:r>
          </a:p>
          <a:p>
            <a:pPr algn="ctr"/>
            <a:r>
              <a:rPr lang="en-US" sz="8000" b="1" spc="169" dirty="0">
                <a:ln w="11430" cmpd="sng">
                  <a:solidFill>
                    <a:srgbClr val="4F81BD">
                      <a:tint val="10000"/>
                    </a:srgbClr>
                  </a:solidFill>
                  <a:prstDash val="solid"/>
                  <a:miter lim="800000"/>
                </a:ln>
                <a:effectLst>
                  <a:glow rad="45500">
                    <a:srgbClr val="4F81BD">
                      <a:satMod val="220000"/>
                      <a:alpha val="35000"/>
                    </a:srgbClr>
                  </a:glow>
                </a:effectLst>
              </a:rPr>
              <a:t>Does your prayer life sometimes frustrate you?</a:t>
            </a:r>
            <a:endParaRPr lang="en-US" sz="7200" b="1" spc="169" dirty="0">
              <a:ln w="11430" cmpd="sng">
                <a:solidFill>
                  <a:srgbClr val="4F81BD">
                    <a:tint val="10000"/>
                  </a:srgbClr>
                </a:solidFill>
                <a:prstDash val="solid"/>
                <a:miter lim="800000"/>
              </a:ln>
              <a:effectLst>
                <a:glow rad="45500">
                  <a:srgbClr val="4F81BD">
                    <a:satMod val="220000"/>
                    <a:alpha val="35000"/>
                  </a:srgbClr>
                </a:glow>
              </a:effectLst>
            </a:endParaRPr>
          </a:p>
          <a:p>
            <a:pPr algn="ctr"/>
            <a:endParaRPr lang="en-US" sz="7200" b="1" spc="169" dirty="0">
              <a:ln w="11430" cmpd="sng">
                <a:solidFill>
                  <a:srgbClr val="4F81BD">
                    <a:tint val="10000"/>
                  </a:srgbClr>
                </a:solidFill>
                <a:prstDash val="solid"/>
                <a:miter lim="800000"/>
              </a:ln>
              <a:solidFill>
                <a:schemeClr val="accent3">
                  <a:lumMod val="75000"/>
                </a:schemeClr>
              </a:solidFill>
              <a:effectLst>
                <a:glow rad="45500">
                  <a:srgbClr val="4F81BD">
                    <a:satMod val="220000"/>
                    <a:alpha val="35000"/>
                  </a:srgbClr>
                </a:glow>
              </a:effectLst>
              <a:latin typeface="Calibri" charset="0"/>
              <a:ea typeface="Calibri" charset="0"/>
              <a:cs typeface="Calibri" charset="0"/>
            </a:endParaRPr>
          </a:p>
        </p:txBody>
      </p:sp>
    </p:spTree>
    <p:extLst>
      <p:ext uri="{BB962C8B-B14F-4D97-AF65-F5344CB8AC3E}">
        <p14:creationId xmlns:p14="http://schemas.microsoft.com/office/powerpoint/2010/main" val="10649118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Content Placeholder 1"/>
          <p:cNvSpPr>
            <a:spLocks noGrp="1"/>
          </p:cNvSpPr>
          <p:nvPr>
            <p:ph idx="10"/>
          </p:nvPr>
        </p:nvSpPr>
        <p:spPr>
          <a:xfrm>
            <a:off x="-10886" y="1524000"/>
            <a:ext cx="8991600" cy="2785169"/>
          </a:xfrm>
        </p:spPr>
        <p:txBody>
          <a:bodyPr>
            <a:noAutofit/>
          </a:bodyPr>
          <a:lstStyle/>
          <a:p>
            <a:pPr marL="0" indent="0">
              <a:spcBef>
                <a:spcPts val="0"/>
              </a:spcBef>
              <a:buNone/>
            </a:pPr>
            <a:r>
              <a:rPr lang="en-US" sz="2600" b="1" i="1" dirty="0">
                <a:solidFill>
                  <a:prstClr val="black"/>
                </a:solidFill>
              </a:rPr>
              <a:t>1 In those days Hezekiah was sick and near death. And Isaiah the prophet, the son of </a:t>
            </a:r>
            <a:r>
              <a:rPr lang="en-US" sz="2600" b="1" i="1" dirty="0" err="1">
                <a:solidFill>
                  <a:prstClr val="black"/>
                </a:solidFill>
              </a:rPr>
              <a:t>Amoz</a:t>
            </a:r>
            <a:r>
              <a:rPr lang="en-US" sz="2600" b="1" i="1" dirty="0">
                <a:solidFill>
                  <a:prstClr val="black"/>
                </a:solidFill>
              </a:rPr>
              <a:t>, went to him and said to him, “Thus says the Lord: ‘Set your house in order, for you shall die, and not live.’ ” 2 Then he turned his face toward the wall, and prayed to the Lord, saying, 3 “Remember now, O Lord, I pray, how I have walked before You in truth and with a loyal heart, and have done what was good in Your sight.” And Hezekiah wept bitterly. 4 And it happened, before Isaiah had gone out into the middle court, that the word of the Lord came to him, saying, 5 “Return and tell Hezekiah the leader of My people, ‘Thus says the Lord, the God of David your father: “I have heard your prayer, I have seen your tears; surely I will heal you. On the third day you shall go up to the house of the Lord. 6 And I will add to your days fifteen years.</a:t>
            </a:r>
            <a:endParaRPr lang="en-US" sz="2600" b="1" i="1" dirty="0">
              <a:solidFill>
                <a:prstClr val="black"/>
              </a:solidFill>
              <a:latin typeface="Calibri"/>
            </a:endParaRPr>
          </a:p>
        </p:txBody>
      </p:sp>
      <p:sp>
        <p:nvSpPr>
          <p:cNvPr id="2" name="Rectangle 1"/>
          <p:cNvSpPr/>
          <p:nvPr/>
        </p:nvSpPr>
        <p:spPr>
          <a:xfrm>
            <a:off x="327357" y="5715000"/>
            <a:ext cx="3460819" cy="746358"/>
          </a:xfrm>
          <a:prstGeom prst="rect">
            <a:avLst/>
          </a:prstGeom>
          <a:noFill/>
        </p:spPr>
        <p:txBody>
          <a:bodyPr wrap="none" lIns="68580" tIns="34290" rIns="68580" bIns="34290">
            <a:spAutoFit/>
          </a:bodyPr>
          <a:lstStyle/>
          <a:p>
            <a:pPr algn="ctr"/>
            <a:r>
              <a:rPr lang="en-US" sz="4400" b="1" spc="38" dirty="0">
                <a:ln w="0"/>
                <a:solidFill>
                  <a:schemeClr val="accent6">
                    <a:lumMod val="75000"/>
                  </a:schemeClr>
                </a:solidFill>
                <a:effectLst>
                  <a:innerShdw blurRad="63500" dist="50800" dir="13500000">
                    <a:srgbClr val="000000">
                      <a:alpha val="50000"/>
                    </a:srgbClr>
                  </a:innerShdw>
                </a:effectLst>
              </a:rPr>
              <a:t>2 Kings 20:1-6</a:t>
            </a:r>
          </a:p>
        </p:txBody>
      </p:sp>
    </p:spTree>
    <p:extLst>
      <p:ext uri="{BB962C8B-B14F-4D97-AF65-F5344CB8AC3E}">
        <p14:creationId xmlns:p14="http://schemas.microsoft.com/office/powerpoint/2010/main" val="20533673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Content Placeholder 1"/>
          <p:cNvSpPr>
            <a:spLocks noGrp="1"/>
          </p:cNvSpPr>
          <p:nvPr>
            <p:ph idx="10"/>
          </p:nvPr>
        </p:nvSpPr>
        <p:spPr>
          <a:xfrm>
            <a:off x="152400" y="1524000"/>
            <a:ext cx="8915400" cy="2785169"/>
          </a:xfrm>
        </p:spPr>
        <p:txBody>
          <a:bodyPr>
            <a:noAutofit/>
          </a:bodyPr>
          <a:lstStyle/>
          <a:p>
            <a:pPr marL="0" indent="0">
              <a:spcBef>
                <a:spcPts val="0"/>
              </a:spcBef>
              <a:buNone/>
            </a:pPr>
            <a:r>
              <a:rPr lang="en-US" sz="2800" b="1" i="1" dirty="0">
                <a:solidFill>
                  <a:prstClr val="black"/>
                </a:solidFill>
              </a:rPr>
              <a:t>1 Then He spoke a parable to them, that men always ought to pray and not lose heart, 2 saying: “There was in a certain city a judge who did not fear God nor regard man. 3 Now there was a widow in that city; and she came to him, saying, ‘Get justice for me from my adversary.’ 4 And he would not for a while; but afterward he said within himself, ‘Though I do not fear God nor regard man, 5 yet because this widow troubles me I will avenge her, lest by her continual coming she weary me.’ ” 6 Then the Lord said, “Hear what the unjust judge said. 7 And shall God not avenge His own elect who cry out day and night to Him, though He bears long with them? I tell you that He will avenge them speedily. </a:t>
            </a:r>
            <a:endParaRPr lang="en-US" sz="2800" b="1" i="1" dirty="0">
              <a:solidFill>
                <a:prstClr val="black"/>
              </a:solidFill>
              <a:latin typeface="Calibri"/>
            </a:endParaRPr>
          </a:p>
        </p:txBody>
      </p:sp>
      <p:sp>
        <p:nvSpPr>
          <p:cNvPr id="2" name="Rectangle 1"/>
          <p:cNvSpPr/>
          <p:nvPr/>
        </p:nvSpPr>
        <p:spPr>
          <a:xfrm>
            <a:off x="381000" y="5715000"/>
            <a:ext cx="2871299" cy="746358"/>
          </a:xfrm>
          <a:prstGeom prst="rect">
            <a:avLst/>
          </a:prstGeom>
          <a:noFill/>
        </p:spPr>
        <p:txBody>
          <a:bodyPr wrap="none" lIns="68580" tIns="34290" rIns="68580" bIns="34290">
            <a:spAutoFit/>
          </a:bodyPr>
          <a:lstStyle/>
          <a:p>
            <a:pPr algn="ctr"/>
            <a:r>
              <a:rPr lang="en-US" sz="4400" b="1" spc="38" dirty="0">
                <a:ln w="0"/>
                <a:solidFill>
                  <a:schemeClr val="accent6">
                    <a:lumMod val="75000"/>
                  </a:schemeClr>
                </a:solidFill>
                <a:effectLst>
                  <a:innerShdw blurRad="63500" dist="50800" dir="13500000">
                    <a:srgbClr val="000000">
                      <a:alpha val="50000"/>
                    </a:srgbClr>
                  </a:innerShdw>
                </a:effectLst>
              </a:rPr>
              <a:t>Luke 18:1-7</a:t>
            </a:r>
          </a:p>
        </p:txBody>
      </p:sp>
    </p:spTree>
    <p:extLst>
      <p:ext uri="{BB962C8B-B14F-4D97-AF65-F5344CB8AC3E}">
        <p14:creationId xmlns:p14="http://schemas.microsoft.com/office/powerpoint/2010/main" val="174879703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66726" y="800100"/>
            <a:ext cx="8229599" cy="6984605"/>
          </a:xfrm>
          <a:prstGeom prst="rect">
            <a:avLst/>
          </a:prstGeom>
          <a:noFill/>
        </p:spPr>
        <p:txBody>
          <a:bodyPr wrap="square" lIns="51435" tIns="25718" rIns="51435" bIns="25718">
            <a:spAutoFit/>
          </a:bodyPr>
          <a:lstStyle/>
          <a:p>
            <a:pPr algn="ctr"/>
            <a:r>
              <a:rPr lang="en-US" sz="14925" b="1" spc="169" dirty="0">
                <a:ln w="11430" cmpd="sng">
                  <a:solidFill>
                    <a:srgbClr val="4F81BD">
                      <a:tint val="10000"/>
                    </a:srgbClr>
                  </a:solidFill>
                  <a:prstDash val="solid"/>
                  <a:miter lim="800000"/>
                </a:ln>
                <a:effectLst>
                  <a:glow rad="45500">
                    <a:srgbClr val="4F81BD">
                      <a:satMod val="220000"/>
                      <a:alpha val="35000"/>
                    </a:srgbClr>
                  </a:glow>
                </a:effectLst>
              </a:rPr>
              <a:t>Faith</a:t>
            </a:r>
          </a:p>
          <a:p>
            <a:pPr algn="ctr"/>
            <a:r>
              <a:rPr lang="en-US" sz="4400" b="1" i="1" spc="169" dirty="0">
                <a:ln w="11430" cmpd="sng">
                  <a:solidFill>
                    <a:srgbClr val="4F81BD">
                      <a:tint val="10000"/>
                    </a:srgbClr>
                  </a:solidFill>
                  <a:prstDash val="solid"/>
                  <a:miter lim="800000"/>
                </a:ln>
                <a:effectLst>
                  <a:glow rad="45500">
                    <a:srgbClr val="4F81BD">
                      <a:satMod val="220000"/>
                      <a:alpha val="35000"/>
                    </a:srgbClr>
                  </a:glow>
                </a:effectLst>
                <a:latin typeface="Accord Heavy SF" panose="020BE200000000000000" pitchFamily="34" charset="0"/>
              </a:rPr>
              <a:t>“Nevertheless, when the </a:t>
            </a:r>
          </a:p>
          <a:p>
            <a:pPr algn="ctr"/>
            <a:r>
              <a:rPr lang="en-US" sz="4400" b="1" i="1" spc="169" dirty="0">
                <a:ln w="11430" cmpd="sng">
                  <a:solidFill>
                    <a:srgbClr val="4F81BD">
                      <a:tint val="10000"/>
                    </a:srgbClr>
                  </a:solidFill>
                  <a:prstDash val="solid"/>
                  <a:miter lim="800000"/>
                </a:ln>
                <a:effectLst>
                  <a:glow rad="45500">
                    <a:srgbClr val="4F81BD">
                      <a:satMod val="220000"/>
                      <a:alpha val="35000"/>
                    </a:srgbClr>
                  </a:glow>
                </a:effectLst>
                <a:latin typeface="Accord Heavy SF" panose="020BE200000000000000" pitchFamily="34" charset="0"/>
              </a:rPr>
              <a:t>Son of Man comes, will He</a:t>
            </a:r>
          </a:p>
          <a:p>
            <a:pPr algn="ctr"/>
            <a:r>
              <a:rPr lang="en-US" sz="4400" b="1" i="1" spc="169" dirty="0">
                <a:ln w="11430" cmpd="sng">
                  <a:solidFill>
                    <a:srgbClr val="4F81BD">
                      <a:tint val="10000"/>
                    </a:srgbClr>
                  </a:solidFill>
                  <a:prstDash val="solid"/>
                  <a:miter lim="800000"/>
                </a:ln>
                <a:effectLst>
                  <a:glow rad="45500">
                    <a:srgbClr val="4F81BD">
                      <a:satMod val="220000"/>
                      <a:alpha val="35000"/>
                    </a:srgbClr>
                  </a:glow>
                </a:effectLst>
                <a:latin typeface="Accord Heavy SF" panose="020BE200000000000000" pitchFamily="34" charset="0"/>
              </a:rPr>
              <a:t> really find faith on the earth?”</a:t>
            </a:r>
          </a:p>
          <a:p>
            <a:pPr algn="ctr"/>
            <a:endParaRPr lang="en-US" sz="3200" b="1" spc="169" dirty="0">
              <a:ln w="11430" cmpd="sng">
                <a:solidFill>
                  <a:srgbClr val="4F81BD">
                    <a:tint val="10000"/>
                  </a:srgbClr>
                </a:solidFill>
                <a:prstDash val="solid"/>
                <a:miter lim="800000"/>
              </a:ln>
              <a:solidFill>
                <a:schemeClr val="bg1"/>
              </a:solidFill>
              <a:effectLst>
                <a:glow rad="45500">
                  <a:srgbClr val="4F81BD">
                    <a:satMod val="220000"/>
                    <a:alpha val="35000"/>
                  </a:srgbClr>
                </a:glow>
              </a:effectLst>
              <a:latin typeface="Accord Heavy SF" panose="020BE200000000000000" pitchFamily="34" charset="0"/>
            </a:endParaRPr>
          </a:p>
          <a:p>
            <a:pPr algn="ctr"/>
            <a:endParaRPr lang="en-US" b="1" spc="169" dirty="0">
              <a:ln w="11430" cmpd="sng">
                <a:solidFill>
                  <a:srgbClr val="4F81BD">
                    <a:tint val="10000"/>
                  </a:srgbClr>
                </a:solidFill>
                <a:prstDash val="solid"/>
                <a:miter lim="800000"/>
              </a:ln>
              <a:solidFill>
                <a:schemeClr val="tx2">
                  <a:lumMod val="75000"/>
                </a:schemeClr>
              </a:solidFill>
              <a:effectLst>
                <a:glow rad="45500">
                  <a:srgbClr val="4F81BD">
                    <a:satMod val="220000"/>
                    <a:alpha val="35000"/>
                  </a:srgbClr>
                </a:glow>
              </a:effectLst>
              <a:latin typeface="Accord Heavy SF" panose="020BE200000000000000" pitchFamily="34" charset="0"/>
            </a:endParaRPr>
          </a:p>
          <a:p>
            <a:pPr algn="ctr"/>
            <a:endParaRPr lang="en-US" b="1" dirty="0">
              <a:solidFill>
                <a:schemeClr val="accent3">
                  <a:lumMod val="50000"/>
                </a:schemeClr>
              </a:solidFill>
            </a:endParaRPr>
          </a:p>
          <a:p>
            <a:pPr algn="ctr"/>
            <a:endParaRPr lang="en-US" b="1" spc="169" dirty="0">
              <a:ln w="11430" cmpd="sng">
                <a:solidFill>
                  <a:srgbClr val="4F81BD">
                    <a:tint val="10000"/>
                  </a:srgbClr>
                </a:solidFill>
                <a:prstDash val="solid"/>
                <a:miter lim="800000"/>
              </a:ln>
              <a:solidFill>
                <a:srgbClr val="4F81BD">
                  <a:lumMod val="50000"/>
                </a:srgbClr>
              </a:solidFill>
              <a:effectLst>
                <a:glow rad="45500">
                  <a:srgbClr val="4F81BD">
                    <a:satMod val="220000"/>
                    <a:alpha val="35000"/>
                  </a:srgbClr>
                </a:glow>
              </a:effectLst>
              <a:latin typeface="Accord Heavy SF" panose="020BE200000000000000" pitchFamily="34" charset="0"/>
            </a:endParaRPr>
          </a:p>
          <a:p>
            <a:pPr algn="ctr"/>
            <a:endParaRPr lang="en-US" sz="3375" b="1" spc="169" dirty="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endParaRPr>
          </a:p>
          <a:p>
            <a:pPr algn="ctr"/>
            <a:endParaRPr lang="en-US" sz="1575" b="1" spc="169" dirty="0">
              <a:ln w="11430" cmpd="sng">
                <a:solidFill>
                  <a:srgbClr val="4F81BD">
                    <a:tint val="10000"/>
                  </a:srgbClr>
                </a:solidFill>
                <a:prstDash val="solid"/>
                <a:miter lim="800000"/>
              </a:ln>
              <a:solidFill>
                <a:srgbClr val="4F81BD">
                  <a:lumMod val="50000"/>
                </a:srgbClr>
              </a:solidFill>
              <a:effectLst>
                <a:glow rad="45500">
                  <a:srgbClr val="4F81BD">
                    <a:satMod val="220000"/>
                    <a:alpha val="35000"/>
                  </a:srgbClr>
                </a:glow>
              </a:effectLst>
              <a:latin typeface="Accord Heavy SF" panose="020BE200000000000000" pitchFamily="34" charset="0"/>
            </a:endParaRPr>
          </a:p>
          <a:p>
            <a:pPr algn="ctr"/>
            <a:endParaRPr lang="en-US" sz="3375" b="1" spc="169" dirty="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endParaRPr>
          </a:p>
        </p:txBody>
      </p:sp>
      <p:sp>
        <p:nvSpPr>
          <p:cNvPr id="3" name="Rectangle 2"/>
          <p:cNvSpPr/>
          <p:nvPr/>
        </p:nvSpPr>
        <p:spPr>
          <a:xfrm>
            <a:off x="6629400" y="5334000"/>
            <a:ext cx="2182585" cy="692497"/>
          </a:xfrm>
          <a:prstGeom prst="rect">
            <a:avLst/>
          </a:prstGeom>
          <a:noFill/>
        </p:spPr>
        <p:txBody>
          <a:bodyPr wrap="none" lIns="68580" tIns="34290" rIns="68580" bIns="34290">
            <a:spAutoFit/>
          </a:bodyPr>
          <a:lstStyle/>
          <a:p>
            <a:pPr algn="ctr"/>
            <a:r>
              <a:rPr lang="en-US" sz="4050" b="1" dirty="0">
                <a:ln w="10160">
                  <a:solidFill>
                    <a:schemeClr val="accent5"/>
                  </a:solidFill>
                  <a:prstDash val="solid"/>
                </a:ln>
                <a:solidFill>
                  <a:srgbClr val="FF0000"/>
                </a:solidFill>
                <a:effectLst>
                  <a:outerShdw blurRad="38100" dist="22860" dir="5400000" algn="tl" rotWithShape="0">
                    <a:srgbClr val="000000">
                      <a:alpha val="30000"/>
                    </a:srgbClr>
                  </a:outerShdw>
                </a:effectLst>
              </a:rPr>
              <a:t>Luke 18:8</a:t>
            </a:r>
          </a:p>
        </p:txBody>
      </p:sp>
    </p:spTree>
    <p:extLst>
      <p:ext uri="{BB962C8B-B14F-4D97-AF65-F5344CB8AC3E}">
        <p14:creationId xmlns:p14="http://schemas.microsoft.com/office/powerpoint/2010/main" val="29965435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87680" y="-1066800"/>
            <a:ext cx="8229600" cy="7069244"/>
          </a:xfrm>
          <a:prstGeom prst="rect">
            <a:avLst/>
          </a:prstGeom>
          <a:noFill/>
        </p:spPr>
        <p:txBody>
          <a:bodyPr wrap="square" lIns="51435" tIns="25718" rIns="51435" bIns="25718">
            <a:spAutoFit/>
          </a:bodyPr>
          <a:lstStyle/>
          <a:p>
            <a:pPr algn="ctr"/>
            <a:r>
              <a:rPr lang="en-US" sz="9600" b="1" spc="169" dirty="0">
                <a:ln w="11430" cmpd="sng">
                  <a:solidFill>
                    <a:srgbClr val="4F81BD">
                      <a:tint val="10000"/>
                    </a:srgbClr>
                  </a:solidFill>
                  <a:prstDash val="solid"/>
                  <a:miter lim="800000"/>
                </a:ln>
                <a:solidFill>
                  <a:schemeClr val="accent6">
                    <a:lumMod val="75000"/>
                  </a:schemeClr>
                </a:solidFill>
                <a:effectLst>
                  <a:glow rad="45500">
                    <a:srgbClr val="4F81BD">
                      <a:satMod val="220000"/>
                      <a:alpha val="35000"/>
                    </a:srgbClr>
                  </a:glow>
                </a:effectLst>
              </a:rPr>
              <a:t> </a:t>
            </a:r>
          </a:p>
          <a:p>
            <a:pPr algn="ctr"/>
            <a:r>
              <a:rPr lang="en-US" sz="9600" b="1" spc="169" dirty="0">
                <a:ln w="11430" cmpd="sng">
                  <a:solidFill>
                    <a:srgbClr val="4F81BD">
                      <a:tint val="10000"/>
                    </a:srgbClr>
                  </a:solidFill>
                  <a:prstDash val="solid"/>
                  <a:miter lim="800000"/>
                </a:ln>
                <a:effectLst>
                  <a:glow rad="45500">
                    <a:srgbClr val="4F81BD">
                      <a:satMod val="220000"/>
                      <a:alpha val="35000"/>
                    </a:srgbClr>
                  </a:glow>
                </a:effectLst>
              </a:rPr>
              <a:t>Will He really </a:t>
            </a:r>
          </a:p>
          <a:p>
            <a:pPr algn="ctr"/>
            <a:r>
              <a:rPr lang="en-US" sz="9600" b="1" spc="169" dirty="0">
                <a:ln w="11430" cmpd="sng">
                  <a:solidFill>
                    <a:srgbClr val="4F81BD">
                      <a:tint val="10000"/>
                    </a:srgbClr>
                  </a:solidFill>
                  <a:prstDash val="solid"/>
                  <a:miter lim="800000"/>
                </a:ln>
                <a:effectLst>
                  <a:glow rad="45500">
                    <a:srgbClr val="4F81BD">
                      <a:satMod val="220000"/>
                      <a:alpha val="35000"/>
                    </a:srgbClr>
                  </a:glow>
                </a:effectLst>
              </a:rPr>
              <a:t>find faith</a:t>
            </a:r>
          </a:p>
          <a:p>
            <a:pPr algn="ctr"/>
            <a:r>
              <a:rPr lang="en-US" sz="9600" b="1" spc="169" dirty="0">
                <a:ln w="11430" cmpd="sng">
                  <a:solidFill>
                    <a:srgbClr val="4F81BD">
                      <a:tint val="10000"/>
                    </a:srgbClr>
                  </a:solidFill>
                  <a:prstDash val="solid"/>
                  <a:miter lim="800000"/>
                </a:ln>
                <a:effectLst>
                  <a:glow rad="45500">
                    <a:srgbClr val="4F81BD">
                      <a:satMod val="220000"/>
                      <a:alpha val="35000"/>
                    </a:srgbClr>
                  </a:glow>
                </a:effectLst>
              </a:rPr>
              <a:t>on the earth?</a:t>
            </a:r>
            <a:endParaRPr lang="en-US" sz="8800" b="1" spc="169" dirty="0">
              <a:ln w="11430" cmpd="sng">
                <a:solidFill>
                  <a:srgbClr val="4F81BD">
                    <a:tint val="10000"/>
                  </a:srgbClr>
                </a:solidFill>
                <a:prstDash val="solid"/>
                <a:miter lim="800000"/>
              </a:ln>
              <a:effectLst>
                <a:glow rad="45500">
                  <a:srgbClr val="4F81BD">
                    <a:satMod val="220000"/>
                    <a:alpha val="35000"/>
                  </a:srgbClr>
                </a:glow>
              </a:effectLst>
            </a:endParaRPr>
          </a:p>
          <a:p>
            <a:pPr algn="ctr"/>
            <a:endParaRPr lang="en-US" sz="7200" b="1" spc="169" dirty="0">
              <a:ln w="11430" cmpd="sng">
                <a:solidFill>
                  <a:srgbClr val="4F81BD">
                    <a:tint val="10000"/>
                  </a:srgbClr>
                </a:solidFill>
                <a:prstDash val="solid"/>
                <a:miter lim="800000"/>
              </a:ln>
              <a:solidFill>
                <a:schemeClr val="accent3">
                  <a:lumMod val="75000"/>
                </a:schemeClr>
              </a:solidFill>
              <a:effectLst>
                <a:glow rad="45500">
                  <a:srgbClr val="4F81BD">
                    <a:satMod val="220000"/>
                    <a:alpha val="35000"/>
                  </a:srgbClr>
                </a:glow>
              </a:effectLst>
              <a:latin typeface="Calibri" charset="0"/>
              <a:ea typeface="Calibri" charset="0"/>
              <a:cs typeface="Calibri" charset="0"/>
            </a:endParaRPr>
          </a:p>
        </p:txBody>
      </p:sp>
    </p:spTree>
    <p:extLst>
      <p:ext uri="{BB962C8B-B14F-4D97-AF65-F5344CB8AC3E}">
        <p14:creationId xmlns:p14="http://schemas.microsoft.com/office/powerpoint/2010/main" val="37173862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Content Placeholder 1"/>
          <p:cNvSpPr>
            <a:spLocks noGrp="1"/>
          </p:cNvSpPr>
          <p:nvPr>
            <p:ph idx="10"/>
          </p:nvPr>
        </p:nvSpPr>
        <p:spPr>
          <a:xfrm>
            <a:off x="609600" y="1905000"/>
            <a:ext cx="8229600" cy="2785169"/>
          </a:xfrm>
        </p:spPr>
        <p:txBody>
          <a:bodyPr/>
          <a:lstStyle/>
          <a:p>
            <a:pPr marL="0" indent="0" defTabSz="514350" eaLnBrk="1" fontAlgn="auto" hangingPunct="1">
              <a:spcBef>
                <a:spcPts val="0"/>
              </a:spcBef>
              <a:spcAft>
                <a:spcPts val="0"/>
              </a:spcAft>
              <a:buNone/>
            </a:pPr>
            <a:r>
              <a:rPr lang="en-US" sz="3300" b="1" dirty="0">
                <a:solidFill>
                  <a:prstClr val="black"/>
                </a:solidFill>
                <a:latin typeface="Calibri"/>
                <a:ea typeface="+mn-ea"/>
                <a:cs typeface="+mn-cs"/>
              </a:rPr>
              <a:t>Psalm 104:10-24 </a:t>
            </a:r>
          </a:p>
          <a:p>
            <a:pPr marL="0" indent="0" algn="l" defTabSz="514350" eaLnBrk="1" fontAlgn="auto" hangingPunct="1">
              <a:spcBef>
                <a:spcPts val="0"/>
              </a:spcBef>
              <a:spcAft>
                <a:spcPts val="0"/>
              </a:spcAft>
              <a:buNone/>
            </a:pPr>
            <a:r>
              <a:rPr lang="en-US" sz="3200" b="1" dirty="0">
                <a:solidFill>
                  <a:prstClr val="black"/>
                </a:solidFill>
                <a:latin typeface="Calibri"/>
                <a:ea typeface="+mn-ea"/>
                <a:cs typeface="+mn-cs"/>
              </a:rPr>
              <a:t>10 He sends the springs into the valleys, they flow among the hills. 11 They give drink to every beast of the field; the wild donkeys quench their thirst. 12 By them the birds of the heavens have their home; they sing among the branches. 13 He waters the hills from His upper chambers; the earth is satisfied with the fruit of Your works. 14 He causes the grass to grow for the cattle, and vegetation for the service of man, that He may bring forth food from the earth, </a:t>
            </a:r>
          </a:p>
          <a:p>
            <a:endParaRPr lang="en-US" altLang="en-US" sz="2100" dirty="0">
              <a:latin typeface="Arial" pitchFamily="34" charset="0"/>
              <a:ea typeface="ＭＳ Ｐゴシック" pitchFamily="34" charset="-128"/>
            </a:endParaRPr>
          </a:p>
        </p:txBody>
      </p:sp>
    </p:spTree>
    <p:extLst>
      <p:ext uri="{BB962C8B-B14F-4D97-AF65-F5344CB8AC3E}">
        <p14:creationId xmlns:p14="http://schemas.microsoft.com/office/powerpoint/2010/main" val="200826507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Content Placeholder 1"/>
          <p:cNvSpPr>
            <a:spLocks noGrp="1"/>
          </p:cNvSpPr>
          <p:nvPr>
            <p:ph idx="10"/>
          </p:nvPr>
        </p:nvSpPr>
        <p:spPr>
          <a:xfrm>
            <a:off x="533400" y="1981200"/>
            <a:ext cx="8229600" cy="2785169"/>
          </a:xfrm>
        </p:spPr>
        <p:txBody>
          <a:bodyPr/>
          <a:lstStyle/>
          <a:p>
            <a:pPr marL="0" indent="0" algn="l" defTabSz="514350" eaLnBrk="1" fontAlgn="auto" hangingPunct="1">
              <a:spcBef>
                <a:spcPts val="0"/>
              </a:spcBef>
              <a:spcAft>
                <a:spcPts val="0"/>
              </a:spcAft>
              <a:buNone/>
            </a:pPr>
            <a:r>
              <a:rPr lang="en-US" sz="3200" b="1" dirty="0">
                <a:solidFill>
                  <a:prstClr val="black"/>
                </a:solidFill>
                <a:latin typeface="Calibri"/>
                <a:ea typeface="+mn-ea"/>
                <a:cs typeface="+mn-cs"/>
              </a:rPr>
              <a:t>15 And wine that makes glad the heart of man, oil to make his face shine, And bread which strengthens man's heart. 16 The trees of the LORD are full of sap, the cedars of Lebanon which He planted, 17 Where the birds make their nests; the stork has her home in the fir trees. 18 The high hills are for the wild goats; the cliffs are a refuge for the rock badgers. 19 He appointed the moon for seasons; the sun knows its going down. 20 You make darkness, and it is night, in which all the beasts of the forest creep about. </a:t>
            </a:r>
          </a:p>
          <a:p>
            <a:pPr algn="l"/>
            <a:endParaRPr lang="en-US" altLang="en-US" sz="2700" dirty="0">
              <a:latin typeface="Arial" pitchFamily="34" charset="0"/>
              <a:ea typeface="ＭＳ Ｐゴシック" pitchFamily="34" charset="-128"/>
            </a:endParaRPr>
          </a:p>
        </p:txBody>
      </p:sp>
    </p:spTree>
    <p:extLst>
      <p:ext uri="{BB962C8B-B14F-4D97-AF65-F5344CB8AC3E}">
        <p14:creationId xmlns:p14="http://schemas.microsoft.com/office/powerpoint/2010/main" val="136974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Content Placeholder 1"/>
          <p:cNvSpPr>
            <a:spLocks noGrp="1"/>
          </p:cNvSpPr>
          <p:nvPr>
            <p:ph idx="10"/>
          </p:nvPr>
        </p:nvSpPr>
        <p:spPr>
          <a:xfrm>
            <a:off x="457200" y="1028701"/>
            <a:ext cx="8229600" cy="2785169"/>
          </a:xfrm>
        </p:spPr>
        <p:txBody>
          <a:bodyPr/>
          <a:lstStyle/>
          <a:p>
            <a:pPr marL="0" indent="0" algn="l" defTabSz="514350" eaLnBrk="1" fontAlgn="auto" hangingPunct="1">
              <a:spcBef>
                <a:spcPts val="0"/>
              </a:spcBef>
              <a:spcAft>
                <a:spcPts val="0"/>
              </a:spcAft>
              <a:buNone/>
            </a:pPr>
            <a:r>
              <a:rPr lang="en-US" sz="3200" b="1" dirty="0">
                <a:solidFill>
                  <a:prstClr val="black"/>
                </a:solidFill>
                <a:latin typeface="Calibri"/>
                <a:ea typeface="+mn-ea"/>
                <a:cs typeface="+mn-cs"/>
              </a:rPr>
              <a:t>21 The young lions roar after their prey, and seek their food from God. 22 When the sun rises, they gather together and lie down in their dens. 23 Man goes out to his work and to his labor until the evening. 24 O LORD, how manifold are Your works! In wisdom You have made them all.</a:t>
            </a:r>
          </a:p>
        </p:txBody>
      </p:sp>
    </p:spTree>
    <p:extLst>
      <p:ext uri="{BB962C8B-B14F-4D97-AF65-F5344CB8AC3E}">
        <p14:creationId xmlns:p14="http://schemas.microsoft.com/office/powerpoint/2010/main" val="344537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28650" y="1371601"/>
            <a:ext cx="8058150" cy="3006593"/>
          </a:xfrm>
          <a:prstGeom prst="rect">
            <a:avLst/>
          </a:prstGeom>
          <a:noFill/>
        </p:spPr>
        <p:txBody>
          <a:bodyPr wrap="square" lIns="51435" tIns="25718" rIns="51435" bIns="25718">
            <a:spAutoFit/>
          </a:bodyPr>
          <a:lstStyle/>
          <a:p>
            <a:pPr algn="ctr"/>
            <a:r>
              <a:rPr lang="en-US" sz="7200" b="1" spc="169" dirty="0">
                <a:ln w="11430" cmpd="sng">
                  <a:solidFill>
                    <a:srgbClr val="4F81BD">
                      <a:tint val="10000"/>
                    </a:srgbClr>
                  </a:solidFill>
                  <a:prstDash val="solid"/>
                  <a:miter lim="800000"/>
                </a:ln>
                <a:effectLst>
                  <a:glow rad="45500">
                    <a:srgbClr val="4F81BD">
                      <a:satMod val="220000"/>
                      <a:alpha val="35000"/>
                    </a:srgbClr>
                  </a:glow>
                </a:effectLst>
              </a:rPr>
              <a:t>General Providence</a:t>
            </a:r>
          </a:p>
          <a:p>
            <a:pPr algn="ctr"/>
            <a:endParaRPr lang="en-US" sz="2400" b="1" spc="169" dirty="0">
              <a:ln w="11430" cmpd="sng">
                <a:solidFill>
                  <a:srgbClr val="4F81BD">
                    <a:tint val="10000"/>
                  </a:srgbClr>
                </a:solidFill>
                <a:prstDash val="solid"/>
                <a:miter lim="800000"/>
              </a:ln>
              <a:effectLst>
                <a:glow rad="45500">
                  <a:srgbClr val="4F81BD">
                    <a:satMod val="220000"/>
                    <a:alpha val="35000"/>
                  </a:srgbClr>
                </a:glow>
              </a:effectLst>
              <a:latin typeface="Accord Heavy SF" panose="020BE200000000000000" pitchFamily="34" charset="0"/>
            </a:endParaRPr>
          </a:p>
          <a:p>
            <a:pPr algn="ctr"/>
            <a:endParaRPr lang="en-US" sz="2400" b="1" spc="169" dirty="0">
              <a:ln w="11430" cmpd="sng">
                <a:solidFill>
                  <a:srgbClr val="4F81BD">
                    <a:tint val="10000"/>
                  </a:srgbClr>
                </a:solidFill>
                <a:prstDash val="solid"/>
                <a:miter lim="800000"/>
              </a:ln>
              <a:effectLst>
                <a:glow rad="45500">
                  <a:srgbClr val="4F81BD">
                    <a:satMod val="220000"/>
                    <a:alpha val="35000"/>
                  </a:srgbClr>
                </a:glow>
              </a:effectLst>
              <a:latin typeface="Accord Heavy SF" panose="020BE200000000000000" pitchFamily="34" charset="0"/>
            </a:endParaRPr>
          </a:p>
          <a:p>
            <a:pPr algn="ctr"/>
            <a:r>
              <a:rPr lang="en-US" sz="7200" b="1" spc="169" dirty="0">
                <a:ln w="11430" cmpd="sng">
                  <a:solidFill>
                    <a:srgbClr val="4F81BD">
                      <a:tint val="10000"/>
                    </a:srgbClr>
                  </a:solidFill>
                  <a:prstDash val="solid"/>
                  <a:miter lim="800000"/>
                </a:ln>
                <a:effectLst>
                  <a:glow rad="45500">
                    <a:srgbClr val="4F81BD">
                      <a:satMod val="220000"/>
                      <a:alpha val="35000"/>
                    </a:srgbClr>
                  </a:glow>
                </a:effectLst>
              </a:rPr>
              <a:t>Special Providence</a:t>
            </a:r>
          </a:p>
        </p:txBody>
      </p:sp>
    </p:spTree>
    <p:extLst>
      <p:ext uri="{BB962C8B-B14F-4D97-AF65-F5344CB8AC3E}">
        <p14:creationId xmlns:p14="http://schemas.microsoft.com/office/powerpoint/2010/main" val="48922513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 y="1657350"/>
            <a:ext cx="8229600" cy="3098926"/>
          </a:xfrm>
          <a:prstGeom prst="rect">
            <a:avLst/>
          </a:prstGeom>
          <a:noFill/>
        </p:spPr>
        <p:txBody>
          <a:bodyPr wrap="square" lIns="51435" tIns="25718" rIns="51435" bIns="25718">
            <a:spAutoFit/>
          </a:bodyPr>
          <a:lstStyle/>
          <a:p>
            <a:pPr algn="ctr"/>
            <a:r>
              <a:rPr lang="en-US" sz="7200" b="1" spc="169" dirty="0">
                <a:ln w="11430" cmpd="sng">
                  <a:solidFill>
                    <a:srgbClr val="4F81BD">
                      <a:tint val="10000"/>
                    </a:srgbClr>
                  </a:solidFill>
                  <a:prstDash val="solid"/>
                  <a:miter lim="800000"/>
                </a:ln>
                <a:effectLst>
                  <a:glow rad="45500">
                    <a:srgbClr val="4F81BD">
                      <a:satMod val="220000"/>
                      <a:alpha val="35000"/>
                    </a:srgbClr>
                  </a:glow>
                </a:effectLst>
              </a:rPr>
              <a:t>General Providence</a:t>
            </a:r>
          </a:p>
          <a:p>
            <a:pPr algn="ctr"/>
            <a:r>
              <a:rPr lang="en-US" sz="3300" b="1" spc="169" dirty="0">
                <a:ln w="11430" cmpd="sng">
                  <a:solidFill>
                    <a:srgbClr val="4F81BD">
                      <a:tint val="10000"/>
                    </a:srgbClr>
                  </a:solidFill>
                  <a:prstDash val="solid"/>
                  <a:miter lim="800000"/>
                </a:ln>
                <a:effectLst>
                  <a:glow rad="45500">
                    <a:srgbClr val="4F81BD">
                      <a:satMod val="220000"/>
                      <a:alpha val="35000"/>
                    </a:srgbClr>
                  </a:glow>
                </a:effectLst>
                <a:latin typeface="Accord Heavy SF" panose="020BE200000000000000" pitchFamily="34" charset="0"/>
              </a:rPr>
              <a:t>those things set in motion by the </a:t>
            </a:r>
          </a:p>
          <a:p>
            <a:pPr algn="ctr"/>
            <a:r>
              <a:rPr lang="en-US" sz="3300" b="1" spc="169" dirty="0">
                <a:ln w="11430" cmpd="sng">
                  <a:solidFill>
                    <a:srgbClr val="4F81BD">
                      <a:tint val="10000"/>
                    </a:srgbClr>
                  </a:solidFill>
                  <a:prstDash val="solid"/>
                  <a:miter lim="800000"/>
                </a:ln>
                <a:effectLst>
                  <a:glow rad="45500">
                    <a:srgbClr val="4F81BD">
                      <a:satMod val="220000"/>
                      <a:alpha val="35000"/>
                    </a:srgbClr>
                  </a:glow>
                </a:effectLst>
                <a:latin typeface="Accord Heavy SF" panose="020BE200000000000000" pitchFamily="34" charset="0"/>
              </a:rPr>
              <a:t>laws of nature which God superintends</a:t>
            </a:r>
          </a:p>
          <a:p>
            <a:pPr algn="ctr"/>
            <a:endParaRPr lang="en-US" sz="3000" b="1" spc="169" dirty="0">
              <a:ln w="11430" cmpd="sng">
                <a:solidFill>
                  <a:srgbClr val="4F81BD">
                    <a:tint val="10000"/>
                  </a:srgbClr>
                </a:solidFill>
                <a:prstDash val="solid"/>
                <a:miter lim="800000"/>
              </a:ln>
              <a:effectLst>
                <a:glow rad="45500">
                  <a:srgbClr val="4F81BD">
                    <a:satMod val="220000"/>
                    <a:alpha val="35000"/>
                  </a:srgbClr>
                </a:glow>
              </a:effectLst>
              <a:latin typeface="Accord Heavy SF" panose="020BE200000000000000" pitchFamily="34" charset="0"/>
            </a:endParaRPr>
          </a:p>
          <a:p>
            <a:pPr lvl="0" algn="ctr"/>
            <a:r>
              <a:rPr lang="en-US" sz="3000" b="1" dirty="0"/>
              <a:t>     </a:t>
            </a:r>
            <a:endParaRPr lang="en-US" sz="4950" b="1" spc="169" dirty="0">
              <a:ln w="11430" cmpd="sng">
                <a:solidFill>
                  <a:srgbClr val="4F81BD">
                    <a:tint val="10000"/>
                  </a:srgbClr>
                </a:solidFill>
                <a:prstDash val="solid"/>
                <a:miter lim="800000"/>
              </a:ln>
              <a:effectLst>
                <a:glow rad="45500">
                  <a:srgbClr val="4F81BD">
                    <a:satMod val="220000"/>
                    <a:alpha val="35000"/>
                  </a:srgbClr>
                </a:glow>
              </a:effectLst>
            </a:endParaRPr>
          </a:p>
        </p:txBody>
      </p:sp>
    </p:spTree>
    <p:extLst>
      <p:ext uri="{BB962C8B-B14F-4D97-AF65-F5344CB8AC3E}">
        <p14:creationId xmlns:p14="http://schemas.microsoft.com/office/powerpoint/2010/main" val="15206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Content Placeholder 1"/>
          <p:cNvSpPr>
            <a:spLocks noGrp="1"/>
          </p:cNvSpPr>
          <p:nvPr>
            <p:ph idx="10"/>
          </p:nvPr>
        </p:nvSpPr>
        <p:spPr>
          <a:xfrm>
            <a:off x="457200" y="1485901"/>
            <a:ext cx="8229600" cy="2785169"/>
          </a:xfrm>
        </p:spPr>
        <p:txBody>
          <a:bodyPr/>
          <a:lstStyle/>
          <a:p>
            <a:pPr marL="0" indent="0" defTabSz="514350" eaLnBrk="1" fontAlgn="auto" hangingPunct="1">
              <a:spcBef>
                <a:spcPts val="0"/>
              </a:spcBef>
              <a:spcAft>
                <a:spcPts val="0"/>
              </a:spcAft>
              <a:buNone/>
            </a:pPr>
            <a:r>
              <a:rPr lang="en-US" sz="3600" b="1" i="1" dirty="0">
                <a:solidFill>
                  <a:prstClr val="black"/>
                </a:solidFill>
                <a:latin typeface="Calibri"/>
                <a:ea typeface="+mn-ea"/>
                <a:cs typeface="+mn-cs"/>
              </a:rPr>
              <a:t>I returned and saw under the sun that—The race is not to the swift, nor the battle to the strong, nor bread to the wise, nor riches to men of understanding, nor favor to men of skill; but time and chance happen to them all.</a:t>
            </a:r>
          </a:p>
        </p:txBody>
      </p:sp>
      <p:sp>
        <p:nvSpPr>
          <p:cNvPr id="2" name="Rectangle 1"/>
          <p:cNvSpPr/>
          <p:nvPr/>
        </p:nvSpPr>
        <p:spPr>
          <a:xfrm>
            <a:off x="573771" y="4914900"/>
            <a:ext cx="4236737" cy="692497"/>
          </a:xfrm>
          <a:prstGeom prst="rect">
            <a:avLst/>
          </a:prstGeom>
          <a:noFill/>
        </p:spPr>
        <p:txBody>
          <a:bodyPr wrap="none" lIns="68580" tIns="34290" rIns="68580" bIns="34290">
            <a:spAutoFit/>
          </a:bodyPr>
          <a:lstStyle/>
          <a:p>
            <a:pPr algn="ctr"/>
            <a:r>
              <a:rPr lang="en-US" sz="4050" b="1" spc="38" dirty="0">
                <a:ln w="0"/>
                <a:solidFill>
                  <a:srgbClr val="0070C0"/>
                </a:solidFill>
                <a:effectLst>
                  <a:innerShdw blurRad="63500" dist="50800" dir="13500000">
                    <a:srgbClr val="000000">
                      <a:alpha val="50000"/>
                    </a:srgbClr>
                  </a:innerShdw>
                </a:effectLst>
              </a:rPr>
              <a:t>Ecclesiastes 9:11</a:t>
            </a:r>
          </a:p>
        </p:txBody>
      </p:sp>
    </p:spTree>
    <p:extLst>
      <p:ext uri="{BB962C8B-B14F-4D97-AF65-F5344CB8AC3E}">
        <p14:creationId xmlns:p14="http://schemas.microsoft.com/office/powerpoint/2010/main" val="19017441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4558</TotalTime>
  <Words>1204</Words>
  <Application>Microsoft Office PowerPoint</Application>
  <PresentationFormat>On-screen Show (4:3)</PresentationFormat>
  <Paragraphs>70</Paragraphs>
  <Slides>22</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22</vt:i4>
      </vt:variant>
    </vt:vector>
  </HeadingPairs>
  <TitlesOfParts>
    <vt:vector size="29" baseType="lpstr">
      <vt:lpstr>Accord Heavy SF</vt:lpstr>
      <vt:lpstr>Arial</vt:lpstr>
      <vt:lpstr>Calibri</vt:lpstr>
      <vt:lpstr>Cambria</vt:lpstr>
      <vt:lpstr>Office Theme</vt:lpstr>
      <vt:lpstr>2_Office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PC</cp:lastModifiedBy>
  <cp:revision>46</cp:revision>
  <dcterms:created xsi:type="dcterms:W3CDTF">2014-08-27T16:51:50Z</dcterms:created>
  <dcterms:modified xsi:type="dcterms:W3CDTF">2021-08-05T01:13:30Z</dcterms:modified>
</cp:coreProperties>
</file>